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slideLayouts/slideLayout2.xml" ContentType="application/vnd.openxmlformats-officedocument.presentationml.slideLayout+xml"/>
  <Override PartName="/ppt/theme/theme3.xml" ContentType="application/vnd.openxmlformats-officedocument.theme+xml"/>
  <Override PartName="/ppt/slideLayouts/slideLayout3.xml" ContentType="application/vnd.openxmlformats-officedocument.presentationml.slideLayout+xml"/>
  <Override PartName="/ppt/theme/theme4.xml" ContentType="application/vnd.openxmlformats-officedocument.theme+xml"/>
  <Override PartName="/ppt/slideLayouts/slideLayout4.xml" ContentType="application/vnd.openxmlformats-officedocument.presentationml.slideLayout+xml"/>
  <Override PartName="/ppt/theme/theme5.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6.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8" r:id="rId1"/>
    <p:sldMasterId id="2147483845" r:id="rId2"/>
    <p:sldMasterId id="2147483664" r:id="rId3"/>
    <p:sldMasterId id="2147483792" r:id="rId4"/>
    <p:sldMasterId id="2147483765" r:id="rId5"/>
    <p:sldMasterId id="2147483906" r:id="rId6"/>
    <p:sldMasterId id="2147483888" r:id="rId7"/>
    <p:sldMasterId id="2147483767" r:id="rId8"/>
    <p:sldMasterId id="2147483660" r:id="rId9"/>
  </p:sldMasterIdLst>
  <p:notesMasterIdLst>
    <p:notesMasterId r:id="rId43"/>
  </p:notesMasterIdLst>
  <p:handoutMasterIdLst>
    <p:handoutMasterId r:id="rId44"/>
  </p:handoutMasterIdLst>
  <p:sldIdLst>
    <p:sldId id="495" r:id="rId10"/>
    <p:sldId id="596" r:id="rId11"/>
    <p:sldId id="568" r:id="rId12"/>
    <p:sldId id="569" r:id="rId13"/>
    <p:sldId id="570" r:id="rId14"/>
    <p:sldId id="571" r:id="rId15"/>
    <p:sldId id="572" r:id="rId16"/>
    <p:sldId id="573" r:id="rId17"/>
    <p:sldId id="574" r:id="rId18"/>
    <p:sldId id="576" r:id="rId19"/>
    <p:sldId id="597" r:id="rId20"/>
    <p:sldId id="577" r:id="rId21"/>
    <p:sldId id="578" r:id="rId22"/>
    <p:sldId id="579" r:id="rId23"/>
    <p:sldId id="581" r:id="rId24"/>
    <p:sldId id="587" r:id="rId25"/>
    <p:sldId id="584" r:id="rId26"/>
    <p:sldId id="586" r:id="rId27"/>
    <p:sldId id="585" r:id="rId28"/>
    <p:sldId id="589" r:id="rId29"/>
    <p:sldId id="590" r:id="rId30"/>
    <p:sldId id="591" r:id="rId31"/>
    <p:sldId id="592" r:id="rId32"/>
    <p:sldId id="594" r:id="rId33"/>
    <p:sldId id="595" r:id="rId34"/>
    <p:sldId id="598" r:id="rId35"/>
    <p:sldId id="600" r:id="rId36"/>
    <p:sldId id="599" r:id="rId37"/>
    <p:sldId id="580" r:id="rId38"/>
    <p:sldId id="575" r:id="rId39"/>
    <p:sldId id="582" r:id="rId40"/>
    <p:sldId id="583" r:id="rId41"/>
    <p:sldId id="262" r:id="rId42"/>
  </p:sldIdLst>
  <p:sldSz cx="12192000" cy="6858000"/>
  <p:notesSz cx="6797675" cy="9928225"/>
  <p:defaultTextStyle>
    <a:defPPr>
      <a:defRPr lang="en-US"/>
    </a:defPPr>
    <a:lvl1pPr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1pPr>
    <a:lvl2pPr marL="455613" indent="1588"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2pPr>
    <a:lvl3pPr marL="912813" indent="1588"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3pPr>
    <a:lvl4pPr marL="1370013" indent="1588"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4pPr>
    <a:lvl5pPr marL="1827213" indent="1588" algn="l" rtl="0" eaLnBrk="0" fontAlgn="base" hangingPunct="0">
      <a:spcBef>
        <a:spcPct val="0"/>
      </a:spcBef>
      <a:spcAft>
        <a:spcPct val="0"/>
      </a:spcAft>
      <a:defRPr sz="2000" b="1" kern="1200">
        <a:solidFill>
          <a:schemeClr val="tx1"/>
        </a:solidFill>
        <a:latin typeface="Times New Roman" panose="02020603050405020304" pitchFamily="18" charset="0"/>
        <a:ea typeface="+mn-ea"/>
        <a:cs typeface="+mn-cs"/>
      </a:defRPr>
    </a:lvl5pPr>
    <a:lvl6pPr marL="2286000" algn="l" defTabSz="914400" rtl="0" eaLnBrk="1" latinLnBrk="0" hangingPunct="1">
      <a:defRPr sz="2000" b="1" kern="1200">
        <a:solidFill>
          <a:schemeClr val="tx1"/>
        </a:solidFill>
        <a:latin typeface="Times New Roman" panose="02020603050405020304" pitchFamily="18" charset="0"/>
        <a:ea typeface="+mn-ea"/>
        <a:cs typeface="+mn-cs"/>
      </a:defRPr>
    </a:lvl6pPr>
    <a:lvl7pPr marL="2743200" algn="l" defTabSz="914400" rtl="0" eaLnBrk="1" latinLnBrk="0" hangingPunct="1">
      <a:defRPr sz="2000" b="1" kern="1200">
        <a:solidFill>
          <a:schemeClr val="tx1"/>
        </a:solidFill>
        <a:latin typeface="Times New Roman" panose="02020603050405020304" pitchFamily="18" charset="0"/>
        <a:ea typeface="+mn-ea"/>
        <a:cs typeface="+mn-cs"/>
      </a:defRPr>
    </a:lvl7pPr>
    <a:lvl8pPr marL="3200400" algn="l" defTabSz="914400" rtl="0" eaLnBrk="1" latinLnBrk="0" hangingPunct="1">
      <a:defRPr sz="2000" b="1" kern="1200">
        <a:solidFill>
          <a:schemeClr val="tx1"/>
        </a:solidFill>
        <a:latin typeface="Times New Roman" panose="02020603050405020304" pitchFamily="18" charset="0"/>
        <a:ea typeface="+mn-ea"/>
        <a:cs typeface="+mn-cs"/>
      </a:defRPr>
    </a:lvl8pPr>
    <a:lvl9pPr marL="3657600" algn="l" defTabSz="914400" rtl="0" eaLnBrk="1" latinLnBrk="0" hangingPunct="1">
      <a:defRPr sz="2000" b="1"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414">
          <p15:clr>
            <a:srgbClr val="A4A3A4"/>
          </p15:clr>
        </p15:guide>
        <p15:guide id="2" pos="40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3030"/>
    <a:srgbClr val="212121"/>
    <a:srgbClr val="003549"/>
    <a:srgbClr val="3EACC9"/>
    <a:srgbClr val="EA524E"/>
    <a:srgbClr val="37B5B0"/>
    <a:srgbClr val="4EC7E7"/>
    <a:srgbClr val="1A9594"/>
    <a:srgbClr val="0E6D80"/>
    <a:srgbClr val="D2474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26347C-0B69-4E56-8A88-943771F38CB5}" v="32" dt="2024-10-21T07:22:32.073"/>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7" autoAdjust="0"/>
    <p:restoredTop sz="96213" autoAdjust="0"/>
  </p:normalViewPr>
  <p:slideViewPr>
    <p:cSldViewPr snapToGrid="0" showGuides="1">
      <p:cViewPr varScale="1">
        <p:scale>
          <a:sx n="111" d="100"/>
          <a:sy n="111" d="100"/>
        </p:scale>
        <p:origin x="858" y="78"/>
      </p:cViewPr>
      <p:guideLst>
        <p:guide orient="horz" pos="414"/>
        <p:guide pos="4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4" d="100"/>
          <a:sy n="94" d="100"/>
        </p:scale>
        <p:origin x="3752" y="19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6/11/relationships/changesInfo" Target="changesInfos/changesInfo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rgio Gallardo Bermell" userId="471ed8da-d5d0-4819-8db6-f29c114bd4f6" providerId="ADAL" clId="{80FD3119-33EB-4EF4-A0D7-1F0F2D62771D}"/>
    <pc:docChg chg="undo custSel addSld delSld modSld sldOrd">
      <pc:chgData name="Sergio Gallardo Bermell" userId="471ed8da-d5d0-4819-8db6-f29c114bd4f6" providerId="ADAL" clId="{80FD3119-33EB-4EF4-A0D7-1F0F2D62771D}" dt="2024-09-09T11:55:31.357" v="1578" actId="113"/>
      <pc:docMkLst>
        <pc:docMk/>
      </pc:docMkLst>
      <pc:sldChg chg="delSp modSp add mod">
        <pc:chgData name="Sergio Gallardo Bermell" userId="471ed8da-d5d0-4819-8db6-f29c114bd4f6" providerId="ADAL" clId="{80FD3119-33EB-4EF4-A0D7-1F0F2D62771D}" dt="2024-09-05T09:34:29.617" v="853" actId="1076"/>
        <pc:sldMkLst>
          <pc:docMk/>
          <pc:sldMk cId="1951705236" sldId="302"/>
        </pc:sldMkLst>
        <pc:spChg chg="del">
          <ac:chgData name="Sergio Gallardo Bermell" userId="471ed8da-d5d0-4819-8db6-f29c114bd4f6" providerId="ADAL" clId="{80FD3119-33EB-4EF4-A0D7-1F0F2D62771D}" dt="2024-09-05T09:34:27.950" v="852" actId="478"/>
          <ac:spMkLst>
            <pc:docMk/>
            <pc:sldMk cId="1951705236" sldId="302"/>
            <ac:spMk id="2" creationId="{6E957B3E-00ED-2007-BB48-EA4981263115}"/>
          </ac:spMkLst>
        </pc:spChg>
        <pc:spChg chg="mod">
          <ac:chgData name="Sergio Gallardo Bermell" userId="471ed8da-d5d0-4819-8db6-f29c114bd4f6" providerId="ADAL" clId="{80FD3119-33EB-4EF4-A0D7-1F0F2D62771D}" dt="2024-09-05T08:57:46.006" v="149"/>
          <ac:spMkLst>
            <pc:docMk/>
            <pc:sldMk cId="1951705236" sldId="302"/>
            <ac:spMk id="3" creationId="{EEBDECC8-57D7-F5EA-A830-26ADB898BBE1}"/>
          </ac:spMkLst>
        </pc:spChg>
        <pc:picChg chg="mod">
          <ac:chgData name="Sergio Gallardo Bermell" userId="471ed8da-d5d0-4819-8db6-f29c114bd4f6" providerId="ADAL" clId="{80FD3119-33EB-4EF4-A0D7-1F0F2D62771D}" dt="2024-09-05T09:34:29.617" v="853" actId="1076"/>
          <ac:picMkLst>
            <pc:docMk/>
            <pc:sldMk cId="1951705236" sldId="302"/>
            <ac:picMk id="5" creationId="{F626A5E8-35E5-F9C2-AE4C-9611A3479F5B}"/>
          </ac:picMkLst>
        </pc:picChg>
      </pc:sldChg>
      <pc:sldChg chg="delSp modSp add mod">
        <pc:chgData name="Sergio Gallardo Bermell" userId="471ed8da-d5d0-4819-8db6-f29c114bd4f6" providerId="ADAL" clId="{80FD3119-33EB-4EF4-A0D7-1F0F2D62771D}" dt="2024-09-05T09:34:42.126" v="857" actId="1076"/>
        <pc:sldMkLst>
          <pc:docMk/>
          <pc:sldMk cId="2168677655" sldId="305"/>
        </pc:sldMkLst>
        <pc:spChg chg="del">
          <ac:chgData name="Sergio Gallardo Bermell" userId="471ed8da-d5d0-4819-8db6-f29c114bd4f6" providerId="ADAL" clId="{80FD3119-33EB-4EF4-A0D7-1F0F2D62771D}" dt="2024-09-05T09:34:38.733" v="856" actId="478"/>
          <ac:spMkLst>
            <pc:docMk/>
            <pc:sldMk cId="2168677655" sldId="305"/>
            <ac:spMk id="2" creationId="{6E957B3E-00ED-2007-BB48-EA4981263115}"/>
          </ac:spMkLst>
        </pc:spChg>
        <pc:spChg chg="mod">
          <ac:chgData name="Sergio Gallardo Bermell" userId="471ed8da-d5d0-4819-8db6-f29c114bd4f6" providerId="ADAL" clId="{80FD3119-33EB-4EF4-A0D7-1F0F2D62771D}" dt="2024-09-05T08:57:46.006" v="149"/>
          <ac:spMkLst>
            <pc:docMk/>
            <pc:sldMk cId="2168677655" sldId="305"/>
            <ac:spMk id="3" creationId="{EEBDECC8-57D7-F5EA-A830-26ADB898BBE1}"/>
          </ac:spMkLst>
        </pc:spChg>
        <pc:picChg chg="mod">
          <ac:chgData name="Sergio Gallardo Bermell" userId="471ed8da-d5d0-4819-8db6-f29c114bd4f6" providerId="ADAL" clId="{80FD3119-33EB-4EF4-A0D7-1F0F2D62771D}" dt="2024-09-05T09:34:42.126" v="857" actId="1076"/>
          <ac:picMkLst>
            <pc:docMk/>
            <pc:sldMk cId="2168677655" sldId="305"/>
            <ac:picMk id="5" creationId="{7CFE499F-1D70-9BFB-F349-8D259E19A29C}"/>
          </ac:picMkLst>
        </pc:picChg>
      </pc:sldChg>
      <pc:sldChg chg="modSp add del mod">
        <pc:chgData name="Sergio Gallardo Bermell" userId="471ed8da-d5d0-4819-8db6-f29c114bd4f6" providerId="ADAL" clId="{80FD3119-33EB-4EF4-A0D7-1F0F2D62771D}" dt="2024-09-05T09:08:16.676" v="337" actId="14100"/>
        <pc:sldMkLst>
          <pc:docMk/>
          <pc:sldMk cId="1981511188" sldId="495"/>
        </pc:sldMkLst>
        <pc:spChg chg="mod">
          <ac:chgData name="Sergio Gallardo Bermell" userId="471ed8da-d5d0-4819-8db6-f29c114bd4f6" providerId="ADAL" clId="{80FD3119-33EB-4EF4-A0D7-1F0F2D62771D}" dt="2024-09-05T09:08:16.676" v="337" actId="14100"/>
          <ac:spMkLst>
            <pc:docMk/>
            <pc:sldMk cId="1981511188" sldId="495"/>
            <ac:spMk id="2" creationId="{C6D00A51-FE77-2B4D-A2AA-B35DE2ABC19C}"/>
          </ac:spMkLst>
        </pc:spChg>
      </pc:sldChg>
      <pc:sldChg chg="addSp delSp modSp mod">
        <pc:chgData name="Sergio Gallardo Bermell" userId="471ed8da-d5d0-4819-8db6-f29c114bd4f6" providerId="ADAL" clId="{80FD3119-33EB-4EF4-A0D7-1F0F2D62771D}" dt="2024-09-05T09:33:44.651" v="849" actId="20577"/>
        <pc:sldMkLst>
          <pc:docMk/>
          <pc:sldMk cId="1069342400" sldId="568"/>
        </pc:sldMkLst>
        <pc:spChg chg="mod">
          <ac:chgData name="Sergio Gallardo Bermell" userId="471ed8da-d5d0-4819-8db6-f29c114bd4f6" providerId="ADAL" clId="{80FD3119-33EB-4EF4-A0D7-1F0F2D62771D}" dt="2024-09-05T08:55:20.672" v="88" actId="20577"/>
          <ac:spMkLst>
            <pc:docMk/>
            <pc:sldMk cId="1069342400" sldId="568"/>
            <ac:spMk id="2" creationId="{E2422DB4-B184-F058-8CF8-26158E29E6B4}"/>
          </ac:spMkLst>
        </pc:spChg>
        <pc:spChg chg="add mod">
          <ac:chgData name="Sergio Gallardo Bermell" userId="471ed8da-d5d0-4819-8db6-f29c114bd4f6" providerId="ADAL" clId="{80FD3119-33EB-4EF4-A0D7-1F0F2D62771D}" dt="2024-09-05T09:33:44.651" v="849" actId="20577"/>
          <ac:spMkLst>
            <pc:docMk/>
            <pc:sldMk cId="1069342400" sldId="568"/>
            <ac:spMk id="5" creationId="{BDE54827-F688-4CC5-C4A1-08BC1A96FE4A}"/>
          </ac:spMkLst>
        </pc:spChg>
        <pc:spChg chg="del">
          <ac:chgData name="Sergio Gallardo Bermell" userId="471ed8da-d5d0-4819-8db6-f29c114bd4f6" providerId="ADAL" clId="{80FD3119-33EB-4EF4-A0D7-1F0F2D62771D}" dt="2024-09-05T08:54:51.040" v="2" actId="478"/>
          <ac:spMkLst>
            <pc:docMk/>
            <pc:sldMk cId="1069342400" sldId="568"/>
            <ac:spMk id="6" creationId="{3020319C-7868-46C5-A9FE-538E405B6D4F}"/>
          </ac:spMkLst>
        </pc:spChg>
        <pc:grpChg chg="del">
          <ac:chgData name="Sergio Gallardo Bermell" userId="471ed8da-d5d0-4819-8db6-f29c114bd4f6" providerId="ADAL" clId="{80FD3119-33EB-4EF4-A0D7-1F0F2D62771D}" dt="2024-09-05T08:54:49.075" v="1" actId="478"/>
          <ac:grpSpMkLst>
            <pc:docMk/>
            <pc:sldMk cId="1069342400" sldId="568"/>
            <ac:grpSpMk id="9" creationId="{9523E1AD-7C3F-6F30-DE59-CC9A413C2F59}"/>
          </ac:grpSpMkLst>
        </pc:grpChg>
        <pc:graphicFrameChg chg="add del mod">
          <ac:chgData name="Sergio Gallardo Bermell" userId="471ed8da-d5d0-4819-8db6-f29c114bd4f6" providerId="ADAL" clId="{80FD3119-33EB-4EF4-A0D7-1F0F2D62771D}" dt="2024-09-05T08:57:06.595" v="147" actId="478"/>
          <ac:graphicFrameMkLst>
            <pc:docMk/>
            <pc:sldMk cId="1069342400" sldId="568"/>
            <ac:graphicFrameMk id="7" creationId="{6FED293E-7B25-5FFA-D312-62DE461AE5A3}"/>
          </ac:graphicFrameMkLst>
        </pc:graphicFrameChg>
        <pc:graphicFrameChg chg="add mod modGraphic">
          <ac:chgData name="Sergio Gallardo Bermell" userId="471ed8da-d5d0-4819-8db6-f29c114bd4f6" providerId="ADAL" clId="{80FD3119-33EB-4EF4-A0D7-1F0F2D62771D}" dt="2024-09-05T09:32:59.990" v="844" actId="113"/>
          <ac:graphicFrameMkLst>
            <pc:docMk/>
            <pc:sldMk cId="1069342400" sldId="568"/>
            <ac:graphicFrameMk id="10" creationId="{A6F309B4-1538-600D-4390-8B6A818B499B}"/>
          </ac:graphicFrameMkLst>
        </pc:graphicFrameChg>
      </pc:sldChg>
      <pc:sldChg chg="addSp modSp add mod">
        <pc:chgData name="Sergio Gallardo Bermell" userId="471ed8da-d5d0-4819-8db6-f29c114bd4f6" providerId="ADAL" clId="{80FD3119-33EB-4EF4-A0D7-1F0F2D62771D}" dt="2024-09-05T09:04:04.913" v="224" actId="20577"/>
        <pc:sldMkLst>
          <pc:docMk/>
          <pc:sldMk cId="1600564217" sldId="569"/>
        </pc:sldMkLst>
        <pc:spChg chg="mod">
          <ac:chgData name="Sergio Gallardo Bermell" userId="471ed8da-d5d0-4819-8db6-f29c114bd4f6" providerId="ADAL" clId="{80FD3119-33EB-4EF4-A0D7-1F0F2D62771D}" dt="2024-09-05T08:55:40.740" v="145" actId="20577"/>
          <ac:spMkLst>
            <pc:docMk/>
            <pc:sldMk cId="1600564217" sldId="569"/>
            <ac:spMk id="2" creationId="{E2422DB4-B184-F058-8CF8-26158E29E6B4}"/>
          </ac:spMkLst>
        </pc:spChg>
        <pc:spChg chg="add">
          <ac:chgData name="Sergio Gallardo Bermell" userId="471ed8da-d5d0-4819-8db6-f29c114bd4f6" providerId="ADAL" clId="{80FD3119-33EB-4EF4-A0D7-1F0F2D62771D}" dt="2024-09-05T09:00:41.023" v="175"/>
          <ac:spMkLst>
            <pc:docMk/>
            <pc:sldMk cId="1600564217" sldId="569"/>
            <ac:spMk id="4" creationId="{B99899A2-7892-DEA1-2F33-5D95A7C01AB4}"/>
          </ac:spMkLst>
        </pc:spChg>
        <pc:spChg chg="add">
          <ac:chgData name="Sergio Gallardo Bermell" userId="471ed8da-d5d0-4819-8db6-f29c114bd4f6" providerId="ADAL" clId="{80FD3119-33EB-4EF4-A0D7-1F0F2D62771D}" dt="2024-09-05T09:00:41.023" v="175"/>
          <ac:spMkLst>
            <pc:docMk/>
            <pc:sldMk cId="1600564217" sldId="569"/>
            <ac:spMk id="5" creationId="{83B5CA10-054E-6F3E-A182-9DD1B366FC63}"/>
          </ac:spMkLst>
        </pc:spChg>
        <pc:spChg chg="add mod">
          <ac:chgData name="Sergio Gallardo Bermell" userId="471ed8da-d5d0-4819-8db6-f29c114bd4f6" providerId="ADAL" clId="{80FD3119-33EB-4EF4-A0D7-1F0F2D62771D}" dt="2024-09-05T09:04:04.913" v="224" actId="20577"/>
          <ac:spMkLst>
            <pc:docMk/>
            <pc:sldMk cId="1600564217" sldId="569"/>
            <ac:spMk id="7" creationId="{451A0701-A9F2-FA1B-E14C-9B87AD1F0962}"/>
          </ac:spMkLst>
        </pc:spChg>
        <pc:picChg chg="add mod">
          <ac:chgData name="Sergio Gallardo Bermell" userId="471ed8da-d5d0-4819-8db6-f29c114bd4f6" providerId="ADAL" clId="{80FD3119-33EB-4EF4-A0D7-1F0F2D62771D}" dt="2024-09-05T09:00:56.351" v="179" actId="1076"/>
          <ac:picMkLst>
            <pc:docMk/>
            <pc:sldMk cId="1600564217" sldId="569"/>
            <ac:picMk id="8" creationId="{1C54C23E-B906-B4BF-E2FC-B7F1D0B5BFAD}"/>
          </ac:picMkLst>
        </pc:picChg>
        <pc:picChg chg="add">
          <ac:chgData name="Sergio Gallardo Bermell" userId="471ed8da-d5d0-4819-8db6-f29c114bd4f6" providerId="ADAL" clId="{80FD3119-33EB-4EF4-A0D7-1F0F2D62771D}" dt="2024-09-05T09:00:41.023" v="175"/>
          <ac:picMkLst>
            <pc:docMk/>
            <pc:sldMk cId="1600564217" sldId="569"/>
            <ac:picMk id="3073" creationId="{5305F867-043E-EE95-9483-34519863913A}"/>
          </ac:picMkLst>
        </pc:picChg>
      </pc:sldChg>
      <pc:sldChg chg="addSp modSp add mod">
        <pc:chgData name="Sergio Gallardo Bermell" userId="471ed8da-d5d0-4819-8db6-f29c114bd4f6" providerId="ADAL" clId="{80FD3119-33EB-4EF4-A0D7-1F0F2D62771D}" dt="2024-09-05T09:04:13.417" v="226" actId="20577"/>
        <pc:sldMkLst>
          <pc:docMk/>
          <pc:sldMk cId="483605396" sldId="570"/>
        </pc:sldMkLst>
        <pc:spChg chg="add mod">
          <ac:chgData name="Sergio Gallardo Bermell" userId="471ed8da-d5d0-4819-8db6-f29c114bd4f6" providerId="ADAL" clId="{80FD3119-33EB-4EF4-A0D7-1F0F2D62771D}" dt="2024-09-05T09:04:13.417" v="226" actId="20577"/>
          <ac:spMkLst>
            <pc:docMk/>
            <pc:sldMk cId="483605396" sldId="570"/>
            <ac:spMk id="5" creationId="{E82CD259-78E3-5A5C-153C-5FE6F419DB2A}"/>
          </ac:spMkLst>
        </pc:spChg>
        <pc:picChg chg="add mod">
          <ac:chgData name="Sergio Gallardo Bermell" userId="471ed8da-d5d0-4819-8db6-f29c114bd4f6" providerId="ADAL" clId="{80FD3119-33EB-4EF4-A0D7-1F0F2D62771D}" dt="2024-09-05T09:01:16.398" v="183" actId="1076"/>
          <ac:picMkLst>
            <pc:docMk/>
            <pc:sldMk cId="483605396" sldId="570"/>
            <ac:picMk id="6" creationId="{EC2560BA-DF9B-3EDB-4D61-D10AA026A0F1}"/>
          </ac:picMkLst>
        </pc:picChg>
      </pc:sldChg>
      <pc:sldChg chg="addSp modSp add mod">
        <pc:chgData name="Sergio Gallardo Bermell" userId="471ed8da-d5d0-4819-8db6-f29c114bd4f6" providerId="ADAL" clId="{80FD3119-33EB-4EF4-A0D7-1F0F2D62771D}" dt="2024-09-05T09:04:43.815" v="233" actId="1076"/>
        <pc:sldMkLst>
          <pc:docMk/>
          <pc:sldMk cId="121597770" sldId="571"/>
        </pc:sldMkLst>
        <pc:spChg chg="add mod">
          <ac:chgData name="Sergio Gallardo Bermell" userId="471ed8da-d5d0-4819-8db6-f29c114bd4f6" providerId="ADAL" clId="{80FD3119-33EB-4EF4-A0D7-1F0F2D62771D}" dt="2024-09-05T09:04:43.815" v="233" actId="1076"/>
          <ac:spMkLst>
            <pc:docMk/>
            <pc:sldMk cId="121597770" sldId="571"/>
            <ac:spMk id="5" creationId="{DD373925-041A-DBC5-6BE5-6C21F0D568B9}"/>
          </ac:spMkLst>
        </pc:spChg>
        <pc:picChg chg="add mod">
          <ac:chgData name="Sergio Gallardo Bermell" userId="471ed8da-d5d0-4819-8db6-f29c114bd4f6" providerId="ADAL" clId="{80FD3119-33EB-4EF4-A0D7-1F0F2D62771D}" dt="2024-09-05T09:02:37.618" v="202" actId="1076"/>
          <ac:picMkLst>
            <pc:docMk/>
            <pc:sldMk cId="121597770" sldId="571"/>
            <ac:picMk id="6" creationId="{9A0D26AC-3FA7-1840-8974-03DF08694026}"/>
          </ac:picMkLst>
        </pc:picChg>
      </pc:sldChg>
      <pc:sldChg chg="addSp modSp add mod">
        <pc:chgData name="Sergio Gallardo Bermell" userId="471ed8da-d5d0-4819-8db6-f29c114bd4f6" providerId="ADAL" clId="{80FD3119-33EB-4EF4-A0D7-1F0F2D62771D}" dt="2024-09-05T09:03:38.371" v="219" actId="113"/>
        <pc:sldMkLst>
          <pc:docMk/>
          <pc:sldMk cId="2158019731" sldId="572"/>
        </pc:sldMkLst>
        <pc:spChg chg="add mod">
          <ac:chgData name="Sergio Gallardo Bermell" userId="471ed8da-d5d0-4819-8db6-f29c114bd4f6" providerId="ADAL" clId="{80FD3119-33EB-4EF4-A0D7-1F0F2D62771D}" dt="2024-09-05T09:03:38.371" v="219" actId="113"/>
          <ac:spMkLst>
            <pc:docMk/>
            <pc:sldMk cId="2158019731" sldId="572"/>
            <ac:spMk id="5" creationId="{B40F6710-CAB6-115B-699F-2179CCDCA105}"/>
          </ac:spMkLst>
        </pc:spChg>
      </pc:sldChg>
      <pc:sldChg chg="addSp modSp add mod">
        <pc:chgData name="Sergio Gallardo Bermell" userId="471ed8da-d5d0-4819-8db6-f29c114bd4f6" providerId="ADAL" clId="{80FD3119-33EB-4EF4-A0D7-1F0F2D62771D}" dt="2024-09-05T09:06:54.127" v="259" actId="113"/>
        <pc:sldMkLst>
          <pc:docMk/>
          <pc:sldMk cId="1606560559" sldId="573"/>
        </pc:sldMkLst>
        <pc:spChg chg="add mod">
          <ac:chgData name="Sergio Gallardo Bermell" userId="471ed8da-d5d0-4819-8db6-f29c114bd4f6" providerId="ADAL" clId="{80FD3119-33EB-4EF4-A0D7-1F0F2D62771D}" dt="2024-09-05T09:06:54.127" v="259" actId="113"/>
          <ac:spMkLst>
            <pc:docMk/>
            <pc:sldMk cId="1606560559" sldId="573"/>
            <ac:spMk id="5" creationId="{AF0C4205-0383-9C12-E109-6D93C7EF04D3}"/>
          </ac:spMkLst>
        </pc:spChg>
      </pc:sldChg>
      <pc:sldChg chg="addSp modSp add mod">
        <pc:chgData name="Sergio Gallardo Bermell" userId="471ed8da-d5d0-4819-8db6-f29c114bd4f6" providerId="ADAL" clId="{80FD3119-33EB-4EF4-A0D7-1F0F2D62771D}" dt="2024-09-05T09:06:58.703" v="260" actId="20577"/>
        <pc:sldMkLst>
          <pc:docMk/>
          <pc:sldMk cId="3489268704" sldId="574"/>
        </pc:sldMkLst>
        <pc:spChg chg="add mod">
          <ac:chgData name="Sergio Gallardo Bermell" userId="471ed8da-d5d0-4819-8db6-f29c114bd4f6" providerId="ADAL" clId="{80FD3119-33EB-4EF4-A0D7-1F0F2D62771D}" dt="2024-09-05T09:06:58.703" v="260" actId="20577"/>
          <ac:spMkLst>
            <pc:docMk/>
            <pc:sldMk cId="3489268704" sldId="574"/>
            <ac:spMk id="5" creationId="{26A52E60-AE67-379F-BE39-C76DBD8082E0}"/>
          </ac:spMkLst>
        </pc:spChg>
        <pc:picChg chg="add mod">
          <ac:chgData name="Sergio Gallardo Bermell" userId="471ed8da-d5d0-4819-8db6-f29c114bd4f6" providerId="ADAL" clId="{80FD3119-33EB-4EF4-A0D7-1F0F2D62771D}" dt="2024-09-05T09:06:29.639" v="254" actId="1076"/>
          <ac:picMkLst>
            <pc:docMk/>
            <pc:sldMk cId="3489268704" sldId="574"/>
            <ac:picMk id="6" creationId="{1665E8DB-1203-6B86-1500-7669A49C6E0C}"/>
          </ac:picMkLst>
        </pc:picChg>
      </pc:sldChg>
      <pc:sldChg chg="add del">
        <pc:chgData name="Sergio Gallardo Bermell" userId="471ed8da-d5d0-4819-8db6-f29c114bd4f6" providerId="ADAL" clId="{80FD3119-33EB-4EF4-A0D7-1F0F2D62771D}" dt="2024-09-09T10:25:10.959" v="862" actId="2696"/>
        <pc:sldMkLst>
          <pc:docMk/>
          <pc:sldMk cId="507150790" sldId="575"/>
        </pc:sldMkLst>
      </pc:sldChg>
      <pc:sldChg chg="modSp add mod">
        <pc:chgData name="Sergio Gallardo Bermell" userId="471ed8da-d5d0-4819-8db6-f29c114bd4f6" providerId="ADAL" clId="{80FD3119-33EB-4EF4-A0D7-1F0F2D62771D}" dt="2024-09-09T11:37:21.575" v="882"/>
        <pc:sldMkLst>
          <pc:docMk/>
          <pc:sldMk cId="597028844" sldId="575"/>
        </pc:sldMkLst>
        <pc:graphicFrameChg chg="mod modGraphic">
          <ac:chgData name="Sergio Gallardo Bermell" userId="471ed8da-d5d0-4819-8db6-f29c114bd4f6" providerId="ADAL" clId="{80FD3119-33EB-4EF4-A0D7-1F0F2D62771D}" dt="2024-09-09T11:37:21.575" v="882"/>
          <ac:graphicFrameMkLst>
            <pc:docMk/>
            <pc:sldMk cId="597028844" sldId="575"/>
            <ac:graphicFrameMk id="4" creationId="{EE707051-5288-3C29-6045-02138837F432}"/>
          </ac:graphicFrameMkLst>
        </pc:graphicFrameChg>
      </pc:sldChg>
      <pc:sldChg chg="addSp modSp add mod">
        <pc:chgData name="Sergio Gallardo Bermell" userId="471ed8da-d5d0-4819-8db6-f29c114bd4f6" providerId="ADAL" clId="{80FD3119-33EB-4EF4-A0D7-1F0F2D62771D}" dt="2024-09-05T09:07:24.550" v="265" actId="1076"/>
        <pc:sldMkLst>
          <pc:docMk/>
          <pc:sldMk cId="2951973754" sldId="576"/>
        </pc:sldMkLst>
        <pc:spChg chg="add mod">
          <ac:chgData name="Sergio Gallardo Bermell" userId="471ed8da-d5d0-4819-8db6-f29c114bd4f6" providerId="ADAL" clId="{80FD3119-33EB-4EF4-A0D7-1F0F2D62771D}" dt="2024-09-05T09:07:18.601" v="263" actId="113"/>
          <ac:spMkLst>
            <pc:docMk/>
            <pc:sldMk cId="2951973754" sldId="576"/>
            <ac:spMk id="5" creationId="{A7F7B975-3E65-DF59-3E2D-3241783C985A}"/>
          </ac:spMkLst>
        </pc:spChg>
        <pc:picChg chg="add mod">
          <ac:chgData name="Sergio Gallardo Bermell" userId="471ed8da-d5d0-4819-8db6-f29c114bd4f6" providerId="ADAL" clId="{80FD3119-33EB-4EF4-A0D7-1F0F2D62771D}" dt="2024-09-05T09:07:24.550" v="265" actId="1076"/>
          <ac:picMkLst>
            <pc:docMk/>
            <pc:sldMk cId="2951973754" sldId="576"/>
            <ac:picMk id="6" creationId="{4BEDAFD7-AF86-8F67-D6E4-6891A2C33985}"/>
          </ac:picMkLst>
        </pc:picChg>
      </pc:sldChg>
      <pc:sldChg chg="addSp modSp add mod">
        <pc:chgData name="Sergio Gallardo Bermell" userId="471ed8da-d5d0-4819-8db6-f29c114bd4f6" providerId="ADAL" clId="{80FD3119-33EB-4EF4-A0D7-1F0F2D62771D}" dt="2024-09-05T09:09:20.314" v="374" actId="20577"/>
        <pc:sldMkLst>
          <pc:docMk/>
          <pc:sldMk cId="1541729832" sldId="577"/>
        </pc:sldMkLst>
        <pc:spChg chg="mod">
          <ac:chgData name="Sergio Gallardo Bermell" userId="471ed8da-d5d0-4819-8db6-f29c114bd4f6" providerId="ADAL" clId="{80FD3119-33EB-4EF4-A0D7-1F0F2D62771D}" dt="2024-09-05T09:09:20.314" v="374" actId="20577"/>
          <ac:spMkLst>
            <pc:docMk/>
            <pc:sldMk cId="1541729832" sldId="577"/>
            <ac:spMk id="2" creationId="{E2422DB4-B184-F058-8CF8-26158E29E6B4}"/>
          </ac:spMkLst>
        </pc:spChg>
        <pc:spChg chg="add mod">
          <ac:chgData name="Sergio Gallardo Bermell" userId="471ed8da-d5d0-4819-8db6-f29c114bd4f6" providerId="ADAL" clId="{80FD3119-33EB-4EF4-A0D7-1F0F2D62771D}" dt="2024-09-05T09:09:08.712" v="343" actId="1076"/>
          <ac:spMkLst>
            <pc:docMk/>
            <pc:sldMk cId="1541729832" sldId="577"/>
            <ac:spMk id="5" creationId="{C4B16E67-47A1-BC03-F375-E217122098EF}"/>
          </ac:spMkLst>
        </pc:spChg>
      </pc:sldChg>
      <pc:sldChg chg="add">
        <pc:chgData name="Sergio Gallardo Bermell" userId="471ed8da-d5d0-4819-8db6-f29c114bd4f6" providerId="ADAL" clId="{80FD3119-33EB-4EF4-A0D7-1F0F2D62771D}" dt="2024-09-09T10:26:17.890" v="865"/>
        <pc:sldMkLst>
          <pc:docMk/>
          <pc:sldMk cId="1923563440" sldId="578"/>
        </pc:sldMkLst>
      </pc:sldChg>
      <pc:sldChg chg="add del">
        <pc:chgData name="Sergio Gallardo Bermell" userId="471ed8da-d5d0-4819-8db6-f29c114bd4f6" providerId="ADAL" clId="{80FD3119-33EB-4EF4-A0D7-1F0F2D62771D}" dt="2024-09-09T10:26:13.916" v="864" actId="2696"/>
        <pc:sldMkLst>
          <pc:docMk/>
          <pc:sldMk cId="4293806560" sldId="578"/>
        </pc:sldMkLst>
      </pc:sldChg>
      <pc:sldChg chg="add del">
        <pc:chgData name="Sergio Gallardo Bermell" userId="471ed8da-d5d0-4819-8db6-f29c114bd4f6" providerId="ADAL" clId="{80FD3119-33EB-4EF4-A0D7-1F0F2D62771D}" dt="2024-09-09T10:26:13.916" v="864" actId="2696"/>
        <pc:sldMkLst>
          <pc:docMk/>
          <pc:sldMk cId="280566226" sldId="579"/>
        </pc:sldMkLst>
      </pc:sldChg>
      <pc:sldChg chg="add">
        <pc:chgData name="Sergio Gallardo Bermell" userId="471ed8da-d5d0-4819-8db6-f29c114bd4f6" providerId="ADAL" clId="{80FD3119-33EB-4EF4-A0D7-1F0F2D62771D}" dt="2024-09-09T10:26:17.890" v="865"/>
        <pc:sldMkLst>
          <pc:docMk/>
          <pc:sldMk cId="1731985223" sldId="579"/>
        </pc:sldMkLst>
      </pc:sldChg>
      <pc:sldChg chg="modSp add mod">
        <pc:chgData name="Sergio Gallardo Bermell" userId="471ed8da-d5d0-4819-8db6-f29c114bd4f6" providerId="ADAL" clId="{80FD3119-33EB-4EF4-A0D7-1F0F2D62771D}" dt="2024-09-09T11:37:12.558" v="878"/>
        <pc:sldMkLst>
          <pc:docMk/>
          <pc:sldMk cId="476530871" sldId="580"/>
        </pc:sldMkLst>
        <pc:graphicFrameChg chg="mod modGraphic">
          <ac:chgData name="Sergio Gallardo Bermell" userId="471ed8da-d5d0-4819-8db6-f29c114bd4f6" providerId="ADAL" clId="{80FD3119-33EB-4EF4-A0D7-1F0F2D62771D}" dt="2024-09-09T11:37:12.558" v="878"/>
          <ac:graphicFrameMkLst>
            <pc:docMk/>
            <pc:sldMk cId="476530871" sldId="580"/>
            <ac:graphicFrameMk id="4" creationId="{6D56BC51-2D06-3B22-41C6-45DFA0F2E712}"/>
          </ac:graphicFrameMkLst>
        </pc:graphicFrameChg>
      </pc:sldChg>
      <pc:sldChg chg="add del">
        <pc:chgData name="Sergio Gallardo Bermell" userId="471ed8da-d5d0-4819-8db6-f29c114bd4f6" providerId="ADAL" clId="{80FD3119-33EB-4EF4-A0D7-1F0F2D62771D}" dt="2024-09-09T10:25:10.959" v="862" actId="2696"/>
        <pc:sldMkLst>
          <pc:docMk/>
          <pc:sldMk cId="3377829531" sldId="580"/>
        </pc:sldMkLst>
      </pc:sldChg>
      <pc:sldChg chg="add">
        <pc:chgData name="Sergio Gallardo Bermell" userId="471ed8da-d5d0-4819-8db6-f29c114bd4f6" providerId="ADAL" clId="{80FD3119-33EB-4EF4-A0D7-1F0F2D62771D}" dt="2024-09-09T10:26:17.890" v="865"/>
        <pc:sldMkLst>
          <pc:docMk/>
          <pc:sldMk cId="3214787902" sldId="581"/>
        </pc:sldMkLst>
      </pc:sldChg>
      <pc:sldChg chg="add del">
        <pc:chgData name="Sergio Gallardo Bermell" userId="471ed8da-d5d0-4819-8db6-f29c114bd4f6" providerId="ADAL" clId="{80FD3119-33EB-4EF4-A0D7-1F0F2D62771D}" dt="2024-09-09T10:26:13.916" v="864" actId="2696"/>
        <pc:sldMkLst>
          <pc:docMk/>
          <pc:sldMk cId="4153167158" sldId="581"/>
        </pc:sldMkLst>
      </pc:sldChg>
      <pc:sldChg chg="modSp add mod">
        <pc:chgData name="Sergio Gallardo Bermell" userId="471ed8da-d5d0-4819-8db6-f29c114bd4f6" providerId="ADAL" clId="{80FD3119-33EB-4EF4-A0D7-1F0F2D62771D}" dt="2024-09-09T11:37:41.740" v="890"/>
        <pc:sldMkLst>
          <pc:docMk/>
          <pc:sldMk cId="1750720020" sldId="582"/>
        </pc:sldMkLst>
        <pc:graphicFrameChg chg="mod modGraphic">
          <ac:chgData name="Sergio Gallardo Bermell" userId="471ed8da-d5d0-4819-8db6-f29c114bd4f6" providerId="ADAL" clId="{80FD3119-33EB-4EF4-A0D7-1F0F2D62771D}" dt="2024-09-09T11:37:41.740" v="890"/>
          <ac:graphicFrameMkLst>
            <pc:docMk/>
            <pc:sldMk cId="1750720020" sldId="582"/>
            <ac:graphicFrameMk id="4" creationId="{6E8D5DC4-6FF0-DBBD-019A-F7E7B74296AE}"/>
          </ac:graphicFrameMkLst>
        </pc:graphicFrameChg>
      </pc:sldChg>
      <pc:sldChg chg="add del">
        <pc:chgData name="Sergio Gallardo Bermell" userId="471ed8da-d5d0-4819-8db6-f29c114bd4f6" providerId="ADAL" clId="{80FD3119-33EB-4EF4-A0D7-1F0F2D62771D}" dt="2024-09-09T10:25:10.959" v="862" actId="2696"/>
        <pc:sldMkLst>
          <pc:docMk/>
          <pc:sldMk cId="3904411347" sldId="582"/>
        </pc:sldMkLst>
      </pc:sldChg>
      <pc:sldChg chg="modSp add mod">
        <pc:chgData name="Sergio Gallardo Bermell" userId="471ed8da-d5d0-4819-8db6-f29c114bd4f6" providerId="ADAL" clId="{80FD3119-33EB-4EF4-A0D7-1F0F2D62771D}" dt="2024-09-09T11:38:07.478" v="897" actId="108"/>
        <pc:sldMkLst>
          <pc:docMk/>
          <pc:sldMk cId="1053237085" sldId="583"/>
        </pc:sldMkLst>
        <pc:graphicFrameChg chg="mod modGraphic">
          <ac:chgData name="Sergio Gallardo Bermell" userId="471ed8da-d5d0-4819-8db6-f29c114bd4f6" providerId="ADAL" clId="{80FD3119-33EB-4EF4-A0D7-1F0F2D62771D}" dt="2024-09-09T11:38:07.478" v="897" actId="108"/>
          <ac:graphicFrameMkLst>
            <pc:docMk/>
            <pc:sldMk cId="1053237085" sldId="583"/>
            <ac:graphicFrameMk id="4" creationId="{3F98B984-ED53-B0DA-B0A1-FD7FAB2F81AA}"/>
          </ac:graphicFrameMkLst>
        </pc:graphicFrameChg>
      </pc:sldChg>
      <pc:sldChg chg="add del">
        <pc:chgData name="Sergio Gallardo Bermell" userId="471ed8da-d5d0-4819-8db6-f29c114bd4f6" providerId="ADAL" clId="{80FD3119-33EB-4EF4-A0D7-1F0F2D62771D}" dt="2024-09-09T10:25:10.959" v="862" actId="2696"/>
        <pc:sldMkLst>
          <pc:docMk/>
          <pc:sldMk cId="3919836522" sldId="583"/>
        </pc:sldMkLst>
      </pc:sldChg>
      <pc:sldChg chg="add">
        <pc:chgData name="Sergio Gallardo Bermell" userId="471ed8da-d5d0-4819-8db6-f29c114bd4f6" providerId="ADAL" clId="{80FD3119-33EB-4EF4-A0D7-1F0F2D62771D}" dt="2024-09-09T10:26:17.890" v="865"/>
        <pc:sldMkLst>
          <pc:docMk/>
          <pc:sldMk cId="1626867584" sldId="584"/>
        </pc:sldMkLst>
      </pc:sldChg>
      <pc:sldChg chg="add del">
        <pc:chgData name="Sergio Gallardo Bermell" userId="471ed8da-d5d0-4819-8db6-f29c114bd4f6" providerId="ADAL" clId="{80FD3119-33EB-4EF4-A0D7-1F0F2D62771D}" dt="2024-09-09T10:26:13.916" v="864" actId="2696"/>
        <pc:sldMkLst>
          <pc:docMk/>
          <pc:sldMk cId="3886313930" sldId="584"/>
        </pc:sldMkLst>
      </pc:sldChg>
      <pc:sldChg chg="addSp modSp add mod">
        <pc:chgData name="Sergio Gallardo Bermell" userId="471ed8da-d5d0-4819-8db6-f29c114bd4f6" providerId="ADAL" clId="{80FD3119-33EB-4EF4-A0D7-1F0F2D62771D}" dt="2024-09-05T09:32:09.510" v="841" actId="20577"/>
        <pc:sldMkLst>
          <pc:docMk/>
          <pc:sldMk cId="4073943197" sldId="585"/>
        </pc:sldMkLst>
        <pc:spChg chg="mod">
          <ac:chgData name="Sergio Gallardo Bermell" userId="471ed8da-d5d0-4819-8db6-f29c114bd4f6" providerId="ADAL" clId="{80FD3119-33EB-4EF4-A0D7-1F0F2D62771D}" dt="2024-09-05T09:32:09.510" v="841" actId="20577"/>
          <ac:spMkLst>
            <pc:docMk/>
            <pc:sldMk cId="4073943197" sldId="585"/>
            <ac:spMk id="2" creationId="{E2422DB4-B184-F058-8CF8-26158E29E6B4}"/>
          </ac:spMkLst>
        </pc:spChg>
        <pc:picChg chg="add mod">
          <ac:chgData name="Sergio Gallardo Bermell" userId="471ed8da-d5d0-4819-8db6-f29c114bd4f6" providerId="ADAL" clId="{80FD3119-33EB-4EF4-A0D7-1F0F2D62771D}" dt="2024-09-05T09:24:38.265" v="800" actId="1076"/>
          <ac:picMkLst>
            <pc:docMk/>
            <pc:sldMk cId="4073943197" sldId="585"/>
            <ac:picMk id="5" creationId="{E1A92ED2-DF23-6483-7737-57143654CBA7}"/>
          </ac:picMkLst>
        </pc:picChg>
      </pc:sldChg>
      <pc:sldChg chg="add del">
        <pc:chgData name="Sergio Gallardo Bermell" userId="471ed8da-d5d0-4819-8db6-f29c114bd4f6" providerId="ADAL" clId="{80FD3119-33EB-4EF4-A0D7-1F0F2D62771D}" dt="2024-09-09T10:26:13.916" v="864" actId="2696"/>
        <pc:sldMkLst>
          <pc:docMk/>
          <pc:sldMk cId="3063121969" sldId="586"/>
        </pc:sldMkLst>
      </pc:sldChg>
      <pc:sldChg chg="add">
        <pc:chgData name="Sergio Gallardo Bermell" userId="471ed8da-d5d0-4819-8db6-f29c114bd4f6" providerId="ADAL" clId="{80FD3119-33EB-4EF4-A0D7-1F0F2D62771D}" dt="2024-09-09T10:26:17.890" v="865"/>
        <pc:sldMkLst>
          <pc:docMk/>
          <pc:sldMk cId="3901346124" sldId="586"/>
        </pc:sldMkLst>
      </pc:sldChg>
      <pc:sldChg chg="add">
        <pc:chgData name="Sergio Gallardo Bermell" userId="471ed8da-d5d0-4819-8db6-f29c114bd4f6" providerId="ADAL" clId="{80FD3119-33EB-4EF4-A0D7-1F0F2D62771D}" dt="2024-09-09T10:26:17.890" v="865"/>
        <pc:sldMkLst>
          <pc:docMk/>
          <pc:sldMk cId="1556265440" sldId="587"/>
        </pc:sldMkLst>
      </pc:sldChg>
      <pc:sldChg chg="add del">
        <pc:chgData name="Sergio Gallardo Bermell" userId="471ed8da-d5d0-4819-8db6-f29c114bd4f6" providerId="ADAL" clId="{80FD3119-33EB-4EF4-A0D7-1F0F2D62771D}" dt="2024-09-09T10:26:13.916" v="864" actId="2696"/>
        <pc:sldMkLst>
          <pc:docMk/>
          <pc:sldMk cId="4087820319" sldId="587"/>
        </pc:sldMkLst>
      </pc:sldChg>
      <pc:sldChg chg="addSp delSp modSp add mod">
        <pc:chgData name="Sergio Gallardo Bermell" userId="471ed8da-d5d0-4819-8db6-f29c114bd4f6" providerId="ADAL" clId="{80FD3119-33EB-4EF4-A0D7-1F0F2D62771D}" dt="2024-09-09T11:54:53.411" v="1572" actId="1076"/>
        <pc:sldMkLst>
          <pc:docMk/>
          <pc:sldMk cId="3200557567" sldId="588"/>
        </pc:sldMkLst>
        <pc:spChg chg="mod">
          <ac:chgData name="Sergio Gallardo Bermell" userId="471ed8da-d5d0-4819-8db6-f29c114bd4f6" providerId="ADAL" clId="{80FD3119-33EB-4EF4-A0D7-1F0F2D62771D}" dt="2024-09-05T09:22:33.236" v="797" actId="6549"/>
          <ac:spMkLst>
            <pc:docMk/>
            <pc:sldMk cId="3200557567" sldId="588"/>
            <ac:spMk id="2" creationId="{E2422DB4-B184-F058-8CF8-26158E29E6B4}"/>
          </ac:spMkLst>
        </pc:spChg>
        <pc:spChg chg="add mod">
          <ac:chgData name="Sergio Gallardo Bermell" userId="471ed8da-d5d0-4819-8db6-f29c114bd4f6" providerId="ADAL" clId="{80FD3119-33EB-4EF4-A0D7-1F0F2D62771D}" dt="2024-09-09T11:54:53.411" v="1572" actId="1076"/>
          <ac:spMkLst>
            <pc:docMk/>
            <pc:sldMk cId="3200557567" sldId="588"/>
            <ac:spMk id="4" creationId="{7696C924-392B-A5CC-7F9C-B5C71BCFDF8B}"/>
          </ac:spMkLst>
        </pc:spChg>
        <pc:spChg chg="mod">
          <ac:chgData name="Sergio Gallardo Bermell" userId="471ed8da-d5d0-4819-8db6-f29c114bd4f6" providerId="ADAL" clId="{80FD3119-33EB-4EF4-A0D7-1F0F2D62771D}" dt="2024-09-09T11:54:50.570" v="1571" actId="20577"/>
          <ac:spMkLst>
            <pc:docMk/>
            <pc:sldMk cId="3200557567" sldId="588"/>
            <ac:spMk id="7" creationId="{451A0701-A9F2-FA1B-E14C-9B87AD1F0962}"/>
          </ac:spMkLst>
        </pc:spChg>
        <pc:picChg chg="del">
          <ac:chgData name="Sergio Gallardo Bermell" userId="471ed8da-d5d0-4819-8db6-f29c114bd4f6" providerId="ADAL" clId="{80FD3119-33EB-4EF4-A0D7-1F0F2D62771D}" dt="2024-09-05T09:20:06.508" v="480" actId="478"/>
          <ac:picMkLst>
            <pc:docMk/>
            <pc:sldMk cId="3200557567" sldId="588"/>
            <ac:picMk id="8" creationId="{1C54C23E-B906-B4BF-E2FC-B7F1D0B5BFAD}"/>
          </ac:picMkLst>
        </pc:picChg>
      </pc:sldChg>
      <pc:sldChg chg="addSp delSp modSp add mod">
        <pc:chgData name="Sergio Gallardo Bermell" userId="471ed8da-d5d0-4819-8db6-f29c114bd4f6" providerId="ADAL" clId="{80FD3119-33EB-4EF4-A0D7-1F0F2D62771D}" dt="2024-09-05T09:25:36.920" v="809" actId="1076"/>
        <pc:sldMkLst>
          <pc:docMk/>
          <pc:sldMk cId="4038482757" sldId="589"/>
        </pc:sldMkLst>
        <pc:spChg chg="del">
          <ac:chgData name="Sergio Gallardo Bermell" userId="471ed8da-d5d0-4819-8db6-f29c114bd4f6" providerId="ADAL" clId="{80FD3119-33EB-4EF4-A0D7-1F0F2D62771D}" dt="2024-09-05T09:25:31.105" v="808" actId="478"/>
          <ac:spMkLst>
            <pc:docMk/>
            <pc:sldMk cId="4038482757" sldId="589"/>
            <ac:spMk id="2" creationId="{E2422DB4-B184-F058-8CF8-26158E29E6B4}"/>
          </ac:spMkLst>
        </pc:spChg>
        <pc:spChg chg="del mod">
          <ac:chgData name="Sergio Gallardo Bermell" userId="471ed8da-d5d0-4819-8db6-f29c114bd4f6" providerId="ADAL" clId="{80FD3119-33EB-4EF4-A0D7-1F0F2D62771D}" dt="2024-09-05T09:25:04.214" v="803" actId="478"/>
          <ac:spMkLst>
            <pc:docMk/>
            <pc:sldMk cId="4038482757" sldId="589"/>
            <ac:spMk id="5" creationId="{FF1E5BBD-5A64-7848-3F6D-13F4E55D5741}"/>
          </ac:spMkLst>
        </pc:spChg>
        <pc:picChg chg="add mod">
          <ac:chgData name="Sergio Gallardo Bermell" userId="471ed8da-d5d0-4819-8db6-f29c114bd4f6" providerId="ADAL" clId="{80FD3119-33EB-4EF4-A0D7-1F0F2D62771D}" dt="2024-09-05T09:25:36.920" v="809" actId="1076"/>
          <ac:picMkLst>
            <pc:docMk/>
            <pc:sldMk cId="4038482757" sldId="589"/>
            <ac:picMk id="6" creationId="{800AC943-3463-6811-8E18-29DA1EE06E44}"/>
          </ac:picMkLst>
        </pc:picChg>
      </pc:sldChg>
      <pc:sldChg chg="addSp delSp modSp add mod">
        <pc:chgData name="Sergio Gallardo Bermell" userId="471ed8da-d5d0-4819-8db6-f29c114bd4f6" providerId="ADAL" clId="{80FD3119-33EB-4EF4-A0D7-1F0F2D62771D}" dt="2024-09-05T09:26:08.463" v="813" actId="1076"/>
        <pc:sldMkLst>
          <pc:docMk/>
          <pc:sldMk cId="4192978049" sldId="590"/>
        </pc:sldMkLst>
        <pc:spChg chg="del">
          <ac:chgData name="Sergio Gallardo Bermell" userId="471ed8da-d5d0-4819-8db6-f29c114bd4f6" providerId="ADAL" clId="{80FD3119-33EB-4EF4-A0D7-1F0F2D62771D}" dt="2024-09-05T09:25:40.707" v="810" actId="478"/>
          <ac:spMkLst>
            <pc:docMk/>
            <pc:sldMk cId="4192978049" sldId="590"/>
            <ac:spMk id="2" creationId="{E2422DB4-B184-F058-8CF8-26158E29E6B4}"/>
          </ac:spMkLst>
        </pc:spChg>
        <pc:picChg chg="add mod">
          <ac:chgData name="Sergio Gallardo Bermell" userId="471ed8da-d5d0-4819-8db6-f29c114bd4f6" providerId="ADAL" clId="{80FD3119-33EB-4EF4-A0D7-1F0F2D62771D}" dt="2024-09-05T09:26:08.463" v="813" actId="1076"/>
          <ac:picMkLst>
            <pc:docMk/>
            <pc:sldMk cId="4192978049" sldId="590"/>
            <ac:picMk id="5" creationId="{22D923AB-0276-44EA-951D-21A0ECD0B0B4}"/>
          </ac:picMkLst>
        </pc:picChg>
      </pc:sldChg>
      <pc:sldChg chg="addSp delSp modSp add mod">
        <pc:chgData name="Sergio Gallardo Bermell" userId="471ed8da-d5d0-4819-8db6-f29c114bd4f6" providerId="ADAL" clId="{80FD3119-33EB-4EF4-A0D7-1F0F2D62771D}" dt="2024-09-05T09:26:34.465" v="815" actId="1076"/>
        <pc:sldMkLst>
          <pc:docMk/>
          <pc:sldMk cId="2589543781" sldId="591"/>
        </pc:sldMkLst>
        <pc:spChg chg="del">
          <ac:chgData name="Sergio Gallardo Bermell" userId="471ed8da-d5d0-4819-8db6-f29c114bd4f6" providerId="ADAL" clId="{80FD3119-33EB-4EF4-A0D7-1F0F2D62771D}" dt="2024-09-05T09:25:43.311" v="811" actId="478"/>
          <ac:spMkLst>
            <pc:docMk/>
            <pc:sldMk cId="2589543781" sldId="591"/>
            <ac:spMk id="2" creationId="{E2422DB4-B184-F058-8CF8-26158E29E6B4}"/>
          </ac:spMkLst>
        </pc:spChg>
        <pc:picChg chg="add mod">
          <ac:chgData name="Sergio Gallardo Bermell" userId="471ed8da-d5d0-4819-8db6-f29c114bd4f6" providerId="ADAL" clId="{80FD3119-33EB-4EF4-A0D7-1F0F2D62771D}" dt="2024-09-05T09:26:34.465" v="815" actId="1076"/>
          <ac:picMkLst>
            <pc:docMk/>
            <pc:sldMk cId="2589543781" sldId="591"/>
            <ac:picMk id="5" creationId="{D651A3FF-21AF-F1B1-D045-47965F919041}"/>
          </ac:picMkLst>
        </pc:picChg>
      </pc:sldChg>
      <pc:sldChg chg="addSp delSp modSp add mod">
        <pc:chgData name="Sergio Gallardo Bermell" userId="471ed8da-d5d0-4819-8db6-f29c114bd4f6" providerId="ADAL" clId="{80FD3119-33EB-4EF4-A0D7-1F0F2D62771D}" dt="2024-09-05T09:27:09.267" v="819" actId="1076"/>
        <pc:sldMkLst>
          <pc:docMk/>
          <pc:sldMk cId="3755710941" sldId="592"/>
        </pc:sldMkLst>
        <pc:spChg chg="del">
          <ac:chgData name="Sergio Gallardo Bermell" userId="471ed8da-d5d0-4819-8db6-f29c114bd4f6" providerId="ADAL" clId="{80FD3119-33EB-4EF4-A0D7-1F0F2D62771D}" dt="2024-09-05T09:26:48.249" v="817" actId="478"/>
          <ac:spMkLst>
            <pc:docMk/>
            <pc:sldMk cId="3755710941" sldId="592"/>
            <ac:spMk id="2" creationId="{E2422DB4-B184-F058-8CF8-26158E29E6B4}"/>
          </ac:spMkLst>
        </pc:spChg>
        <pc:picChg chg="add mod">
          <ac:chgData name="Sergio Gallardo Bermell" userId="471ed8da-d5d0-4819-8db6-f29c114bd4f6" providerId="ADAL" clId="{80FD3119-33EB-4EF4-A0D7-1F0F2D62771D}" dt="2024-09-05T09:27:09.267" v="819" actId="1076"/>
          <ac:picMkLst>
            <pc:docMk/>
            <pc:sldMk cId="3755710941" sldId="592"/>
            <ac:picMk id="5" creationId="{3A82C8B5-05AA-A71F-CC3A-FE2D7232473A}"/>
          </ac:picMkLst>
        </pc:picChg>
      </pc:sldChg>
      <pc:sldChg chg="modSp add del mod">
        <pc:chgData name="Sergio Gallardo Bermell" userId="471ed8da-d5d0-4819-8db6-f29c114bd4f6" providerId="ADAL" clId="{80FD3119-33EB-4EF4-A0D7-1F0F2D62771D}" dt="2024-09-09T11:55:04.373" v="1573" actId="47"/>
        <pc:sldMkLst>
          <pc:docMk/>
          <pc:sldMk cId="393190500" sldId="593"/>
        </pc:sldMkLst>
        <pc:spChg chg="mod">
          <ac:chgData name="Sergio Gallardo Bermell" userId="471ed8da-d5d0-4819-8db6-f29c114bd4f6" providerId="ADAL" clId="{80FD3119-33EB-4EF4-A0D7-1F0F2D62771D}" dt="2024-09-05T09:32:24.960" v="842"/>
          <ac:spMkLst>
            <pc:docMk/>
            <pc:sldMk cId="393190500" sldId="593"/>
            <ac:spMk id="2" creationId="{E2422DB4-B184-F058-8CF8-26158E29E6B4}"/>
          </ac:spMkLst>
        </pc:spChg>
      </pc:sldChg>
      <pc:sldChg chg="addSp delSp add mod">
        <pc:chgData name="Sergio Gallardo Bermell" userId="471ed8da-d5d0-4819-8db6-f29c114bd4f6" providerId="ADAL" clId="{80FD3119-33EB-4EF4-A0D7-1F0F2D62771D}" dt="2024-09-05T09:28:16.304" v="823" actId="22"/>
        <pc:sldMkLst>
          <pc:docMk/>
          <pc:sldMk cId="556753524" sldId="594"/>
        </pc:sldMkLst>
        <pc:picChg chg="add">
          <ac:chgData name="Sergio Gallardo Bermell" userId="471ed8da-d5d0-4819-8db6-f29c114bd4f6" providerId="ADAL" clId="{80FD3119-33EB-4EF4-A0D7-1F0F2D62771D}" dt="2024-09-05T09:28:16.304" v="823" actId="22"/>
          <ac:picMkLst>
            <pc:docMk/>
            <pc:sldMk cId="556753524" sldId="594"/>
            <ac:picMk id="4" creationId="{2025A858-8CFB-7C02-5849-E365A8C786A4}"/>
          </ac:picMkLst>
        </pc:picChg>
        <pc:picChg chg="del">
          <ac:chgData name="Sergio Gallardo Bermell" userId="471ed8da-d5d0-4819-8db6-f29c114bd4f6" providerId="ADAL" clId="{80FD3119-33EB-4EF4-A0D7-1F0F2D62771D}" dt="2024-09-05T09:27:52.430" v="821" actId="478"/>
          <ac:picMkLst>
            <pc:docMk/>
            <pc:sldMk cId="556753524" sldId="594"/>
            <ac:picMk id="6" creationId="{800AC943-3463-6811-8E18-29DA1EE06E44}"/>
          </ac:picMkLst>
        </pc:picChg>
      </pc:sldChg>
      <pc:sldChg chg="addSp modSp add mod">
        <pc:chgData name="Sergio Gallardo Bermell" userId="471ed8da-d5d0-4819-8db6-f29c114bd4f6" providerId="ADAL" clId="{80FD3119-33EB-4EF4-A0D7-1F0F2D62771D}" dt="2024-09-05T09:28:35.026" v="825" actId="1076"/>
        <pc:sldMkLst>
          <pc:docMk/>
          <pc:sldMk cId="3739076030" sldId="595"/>
        </pc:sldMkLst>
        <pc:picChg chg="add mod">
          <ac:chgData name="Sergio Gallardo Bermell" userId="471ed8da-d5d0-4819-8db6-f29c114bd4f6" providerId="ADAL" clId="{80FD3119-33EB-4EF4-A0D7-1F0F2D62771D}" dt="2024-09-05T09:28:35.026" v="825" actId="1076"/>
          <ac:picMkLst>
            <pc:docMk/>
            <pc:sldMk cId="3739076030" sldId="595"/>
            <ac:picMk id="4" creationId="{02E3F475-7E21-4919-C4A7-FFD6A0ABB1B4}"/>
          </ac:picMkLst>
        </pc:picChg>
      </pc:sldChg>
      <pc:sldChg chg="modSp add mod">
        <pc:chgData name="Sergio Gallardo Bermell" userId="471ed8da-d5d0-4819-8db6-f29c114bd4f6" providerId="ADAL" clId="{80FD3119-33EB-4EF4-A0D7-1F0F2D62771D}" dt="2024-09-09T11:55:31.357" v="1578" actId="113"/>
        <pc:sldMkLst>
          <pc:docMk/>
          <pc:sldMk cId="374785002" sldId="596"/>
        </pc:sldMkLst>
        <pc:spChg chg="mod">
          <ac:chgData name="Sergio Gallardo Bermell" userId="471ed8da-d5d0-4819-8db6-f29c114bd4f6" providerId="ADAL" clId="{80FD3119-33EB-4EF4-A0D7-1F0F2D62771D}" dt="2024-09-09T11:55:31.357" v="1578" actId="113"/>
          <ac:spMkLst>
            <pc:docMk/>
            <pc:sldMk cId="374785002" sldId="596"/>
            <ac:spMk id="7" creationId="{451A0701-A9F2-FA1B-E14C-9B87AD1F0962}"/>
          </ac:spMkLst>
        </pc:spChg>
      </pc:sldChg>
      <pc:sldMasterChg chg="delSldLayout">
        <pc:chgData name="Sergio Gallardo Bermell" userId="471ed8da-d5d0-4819-8db6-f29c114bd4f6" providerId="ADAL" clId="{80FD3119-33EB-4EF4-A0D7-1F0F2D62771D}" dt="2024-09-05T08:54:44.750" v="0" actId="47"/>
        <pc:sldMasterMkLst>
          <pc:docMk/>
          <pc:sldMasterMk cId="2605915523" sldId="2147483888"/>
        </pc:sldMasterMkLst>
      </pc:sldMasterChg>
    </pc:docChg>
  </pc:docChgLst>
  <pc:docChgLst>
    <pc:chgData name="Sergio Gallardo Bermell" userId="471ed8da-d5d0-4819-8db6-f29c114bd4f6" providerId="ADAL" clId="{F326347C-0B69-4E56-8A88-943771F38CB5}"/>
    <pc:docChg chg="undo custSel addSld delSld modSld sldOrd">
      <pc:chgData name="Sergio Gallardo Bermell" userId="471ed8da-d5d0-4819-8db6-f29c114bd4f6" providerId="ADAL" clId="{F326347C-0B69-4E56-8A88-943771F38CB5}" dt="2024-10-21T07:22:32.073" v="458" actId="1076"/>
      <pc:docMkLst>
        <pc:docMk/>
      </pc:docMkLst>
      <pc:sldChg chg="del">
        <pc:chgData name="Sergio Gallardo Bermell" userId="471ed8da-d5d0-4819-8db6-f29c114bd4f6" providerId="ADAL" clId="{F326347C-0B69-4E56-8A88-943771F38CB5}" dt="2024-10-14T11:31:16.875" v="11" actId="47"/>
        <pc:sldMkLst>
          <pc:docMk/>
          <pc:sldMk cId="1951705236" sldId="302"/>
        </pc:sldMkLst>
      </pc:sldChg>
      <pc:sldChg chg="del">
        <pc:chgData name="Sergio Gallardo Bermell" userId="471ed8da-d5d0-4819-8db6-f29c114bd4f6" providerId="ADAL" clId="{F326347C-0B69-4E56-8A88-943771F38CB5}" dt="2024-10-14T11:31:17.304" v="12" actId="47"/>
        <pc:sldMkLst>
          <pc:docMk/>
          <pc:sldMk cId="2168677655" sldId="305"/>
        </pc:sldMkLst>
      </pc:sldChg>
      <pc:sldChg chg="addSp delSp modSp mod">
        <pc:chgData name="Sergio Gallardo Bermell" userId="471ed8da-d5d0-4819-8db6-f29c114bd4f6" providerId="ADAL" clId="{F326347C-0B69-4E56-8A88-943771F38CB5}" dt="2024-10-21T07:22:32.073" v="458" actId="1076"/>
        <pc:sldMkLst>
          <pc:docMk/>
          <pc:sldMk cId="1981511188" sldId="495"/>
        </pc:sldMkLst>
        <pc:spChg chg="mod">
          <ac:chgData name="Sergio Gallardo Bermell" userId="471ed8da-d5d0-4819-8db6-f29c114bd4f6" providerId="ADAL" clId="{F326347C-0B69-4E56-8A88-943771F38CB5}" dt="2024-10-21T07:20:14.483" v="444" actId="1076"/>
          <ac:spMkLst>
            <pc:docMk/>
            <pc:sldMk cId="1981511188" sldId="495"/>
            <ac:spMk id="2" creationId="{C6D00A51-FE77-2B4D-A2AA-B35DE2ABC19C}"/>
          </ac:spMkLst>
        </pc:spChg>
        <pc:picChg chg="add mod">
          <ac:chgData name="Sergio Gallardo Bermell" userId="471ed8da-d5d0-4819-8db6-f29c114bd4f6" providerId="ADAL" clId="{F326347C-0B69-4E56-8A88-943771F38CB5}" dt="2024-10-21T07:22:26.657" v="456" actId="1076"/>
          <ac:picMkLst>
            <pc:docMk/>
            <pc:sldMk cId="1981511188" sldId="495"/>
            <ac:picMk id="3" creationId="{2A85D5C5-2A8B-4A4B-21FC-F6E8DDFF8CCD}"/>
          </ac:picMkLst>
        </pc:picChg>
        <pc:picChg chg="add del mod">
          <ac:chgData name="Sergio Gallardo Bermell" userId="471ed8da-d5d0-4819-8db6-f29c114bd4f6" providerId="ADAL" clId="{F326347C-0B69-4E56-8A88-943771F38CB5}" dt="2024-10-21T07:22:00.879" v="451" actId="478"/>
          <ac:picMkLst>
            <pc:docMk/>
            <pc:sldMk cId="1981511188" sldId="495"/>
            <ac:picMk id="4" creationId="{0AD631A9-C508-F1E4-BB1B-7DF01C6D54E5}"/>
          </ac:picMkLst>
        </pc:picChg>
        <pc:picChg chg="add mod">
          <ac:chgData name="Sergio Gallardo Bermell" userId="471ed8da-d5d0-4819-8db6-f29c114bd4f6" providerId="ADAL" clId="{F326347C-0B69-4E56-8A88-943771F38CB5}" dt="2024-10-21T07:22:28.719" v="457" actId="1076"/>
          <ac:picMkLst>
            <pc:docMk/>
            <pc:sldMk cId="1981511188" sldId="495"/>
            <ac:picMk id="5" creationId="{81E874AE-6A67-F3F7-04FA-F716F5269B50}"/>
          </ac:picMkLst>
        </pc:picChg>
        <pc:picChg chg="add mod">
          <ac:chgData name="Sergio Gallardo Bermell" userId="471ed8da-d5d0-4819-8db6-f29c114bd4f6" providerId="ADAL" clId="{F326347C-0B69-4E56-8A88-943771F38CB5}" dt="2024-10-21T07:22:32.073" v="458" actId="1076"/>
          <ac:picMkLst>
            <pc:docMk/>
            <pc:sldMk cId="1981511188" sldId="495"/>
            <ac:picMk id="1026" creationId="{5762E98A-C368-38C4-ECEA-523A6FD8F025}"/>
          </ac:picMkLst>
        </pc:picChg>
      </pc:sldChg>
      <pc:sldChg chg="modSp mod">
        <pc:chgData name="Sergio Gallardo Bermell" userId="471ed8da-d5d0-4819-8db6-f29c114bd4f6" providerId="ADAL" clId="{F326347C-0B69-4E56-8A88-943771F38CB5}" dt="2024-10-14T11:38:20.766" v="257" actId="1076"/>
        <pc:sldMkLst>
          <pc:docMk/>
          <pc:sldMk cId="1600564217" sldId="569"/>
        </pc:sldMkLst>
        <pc:picChg chg="mod">
          <ac:chgData name="Sergio Gallardo Bermell" userId="471ed8da-d5d0-4819-8db6-f29c114bd4f6" providerId="ADAL" clId="{F326347C-0B69-4E56-8A88-943771F38CB5}" dt="2024-10-14T11:38:20.766" v="257" actId="1076"/>
          <ac:picMkLst>
            <pc:docMk/>
            <pc:sldMk cId="1600564217" sldId="569"/>
            <ac:picMk id="8" creationId="{1C54C23E-B906-B4BF-E2FC-B7F1D0B5BFAD}"/>
          </ac:picMkLst>
        </pc:picChg>
      </pc:sldChg>
      <pc:sldChg chg="modSp mod">
        <pc:chgData name="Sergio Gallardo Bermell" userId="471ed8da-d5d0-4819-8db6-f29c114bd4f6" providerId="ADAL" clId="{F326347C-0B69-4E56-8A88-943771F38CB5}" dt="2024-10-14T11:38:32.618" v="262" actId="1076"/>
        <pc:sldMkLst>
          <pc:docMk/>
          <pc:sldMk cId="483605396" sldId="570"/>
        </pc:sldMkLst>
        <pc:picChg chg="mod">
          <ac:chgData name="Sergio Gallardo Bermell" userId="471ed8da-d5d0-4819-8db6-f29c114bd4f6" providerId="ADAL" clId="{F326347C-0B69-4E56-8A88-943771F38CB5}" dt="2024-10-14T11:38:32.618" v="262" actId="1076"/>
          <ac:picMkLst>
            <pc:docMk/>
            <pc:sldMk cId="483605396" sldId="570"/>
            <ac:picMk id="6" creationId="{EC2560BA-DF9B-3EDB-4D61-D10AA026A0F1}"/>
          </ac:picMkLst>
        </pc:picChg>
      </pc:sldChg>
      <pc:sldChg chg="modSp mod">
        <pc:chgData name="Sergio Gallardo Bermell" userId="471ed8da-d5d0-4819-8db6-f29c114bd4f6" providerId="ADAL" clId="{F326347C-0B69-4E56-8A88-943771F38CB5}" dt="2024-10-14T11:38:45.020" v="266" actId="14100"/>
        <pc:sldMkLst>
          <pc:docMk/>
          <pc:sldMk cId="121597770" sldId="571"/>
        </pc:sldMkLst>
        <pc:spChg chg="mod">
          <ac:chgData name="Sergio Gallardo Bermell" userId="471ed8da-d5d0-4819-8db6-f29c114bd4f6" providerId="ADAL" clId="{F326347C-0B69-4E56-8A88-943771F38CB5}" dt="2024-10-14T11:38:42.596" v="265" actId="1076"/>
          <ac:spMkLst>
            <pc:docMk/>
            <pc:sldMk cId="121597770" sldId="571"/>
            <ac:spMk id="5" creationId="{DD373925-041A-DBC5-6BE5-6C21F0D568B9}"/>
          </ac:spMkLst>
        </pc:spChg>
        <pc:picChg chg="mod">
          <ac:chgData name="Sergio Gallardo Bermell" userId="471ed8da-d5d0-4819-8db6-f29c114bd4f6" providerId="ADAL" clId="{F326347C-0B69-4E56-8A88-943771F38CB5}" dt="2024-10-14T11:38:45.020" v="266" actId="14100"/>
          <ac:picMkLst>
            <pc:docMk/>
            <pc:sldMk cId="121597770" sldId="571"/>
            <ac:picMk id="6" creationId="{9A0D26AC-3FA7-1840-8974-03DF08694026}"/>
          </ac:picMkLst>
        </pc:picChg>
      </pc:sldChg>
      <pc:sldChg chg="modSp mod">
        <pc:chgData name="Sergio Gallardo Bermell" userId="471ed8da-d5d0-4819-8db6-f29c114bd4f6" providerId="ADAL" clId="{F326347C-0B69-4E56-8A88-943771F38CB5}" dt="2024-10-14T11:39:01.086" v="269" actId="1076"/>
        <pc:sldMkLst>
          <pc:docMk/>
          <pc:sldMk cId="3489268704" sldId="574"/>
        </pc:sldMkLst>
        <pc:picChg chg="mod">
          <ac:chgData name="Sergio Gallardo Bermell" userId="471ed8da-d5d0-4819-8db6-f29c114bd4f6" providerId="ADAL" clId="{F326347C-0B69-4E56-8A88-943771F38CB5}" dt="2024-10-14T11:39:01.086" v="269" actId="1076"/>
          <ac:picMkLst>
            <pc:docMk/>
            <pc:sldMk cId="3489268704" sldId="574"/>
            <ac:picMk id="6" creationId="{1665E8DB-1203-6B86-1500-7669A49C6E0C}"/>
          </ac:picMkLst>
        </pc:picChg>
      </pc:sldChg>
      <pc:sldChg chg="add del ord">
        <pc:chgData name="Sergio Gallardo Bermell" userId="471ed8da-d5d0-4819-8db6-f29c114bd4f6" providerId="ADAL" clId="{F326347C-0B69-4E56-8A88-943771F38CB5}" dt="2024-10-21T07:18:58.213" v="441"/>
        <pc:sldMkLst>
          <pc:docMk/>
          <pc:sldMk cId="597028844" sldId="575"/>
        </pc:sldMkLst>
      </pc:sldChg>
      <pc:sldChg chg="modSp mod">
        <pc:chgData name="Sergio Gallardo Bermell" userId="471ed8da-d5d0-4819-8db6-f29c114bd4f6" providerId="ADAL" clId="{F326347C-0B69-4E56-8A88-943771F38CB5}" dt="2024-10-14T11:39:12.062" v="273" actId="1076"/>
        <pc:sldMkLst>
          <pc:docMk/>
          <pc:sldMk cId="2951973754" sldId="576"/>
        </pc:sldMkLst>
        <pc:spChg chg="mod">
          <ac:chgData name="Sergio Gallardo Bermell" userId="471ed8da-d5d0-4819-8db6-f29c114bd4f6" providerId="ADAL" clId="{F326347C-0B69-4E56-8A88-943771F38CB5}" dt="2024-10-14T11:39:12.062" v="273" actId="1076"/>
          <ac:spMkLst>
            <pc:docMk/>
            <pc:sldMk cId="2951973754" sldId="576"/>
            <ac:spMk id="5" creationId="{A7F7B975-3E65-DF59-3E2D-3241783C985A}"/>
          </ac:spMkLst>
        </pc:spChg>
        <pc:picChg chg="mod">
          <ac:chgData name="Sergio Gallardo Bermell" userId="471ed8da-d5d0-4819-8db6-f29c114bd4f6" providerId="ADAL" clId="{F326347C-0B69-4E56-8A88-943771F38CB5}" dt="2024-10-14T11:39:09.266" v="272" actId="14100"/>
          <ac:picMkLst>
            <pc:docMk/>
            <pc:sldMk cId="2951973754" sldId="576"/>
            <ac:picMk id="6" creationId="{4BEDAFD7-AF86-8F67-D6E4-6891A2C33985}"/>
          </ac:picMkLst>
        </pc:picChg>
      </pc:sldChg>
      <pc:sldChg chg="mod modShow">
        <pc:chgData name="Sergio Gallardo Bermell" userId="471ed8da-d5d0-4819-8db6-f29c114bd4f6" providerId="ADAL" clId="{F326347C-0B69-4E56-8A88-943771F38CB5}" dt="2024-10-21T07:16:01.403" v="385" actId="729"/>
        <pc:sldMkLst>
          <pc:docMk/>
          <pc:sldMk cId="1923563440" sldId="578"/>
        </pc:sldMkLst>
      </pc:sldChg>
      <pc:sldChg chg="mod modShow">
        <pc:chgData name="Sergio Gallardo Bermell" userId="471ed8da-d5d0-4819-8db6-f29c114bd4f6" providerId="ADAL" clId="{F326347C-0B69-4E56-8A88-943771F38CB5}" dt="2024-10-21T07:16:05.659" v="386" actId="729"/>
        <pc:sldMkLst>
          <pc:docMk/>
          <pc:sldMk cId="1731985223" sldId="579"/>
        </pc:sldMkLst>
      </pc:sldChg>
      <pc:sldChg chg="add del ord">
        <pc:chgData name="Sergio Gallardo Bermell" userId="471ed8da-d5d0-4819-8db6-f29c114bd4f6" providerId="ADAL" clId="{F326347C-0B69-4E56-8A88-943771F38CB5}" dt="2024-10-21T07:18:58.213" v="441"/>
        <pc:sldMkLst>
          <pc:docMk/>
          <pc:sldMk cId="476530871" sldId="580"/>
        </pc:sldMkLst>
      </pc:sldChg>
      <pc:sldChg chg="ord">
        <pc:chgData name="Sergio Gallardo Bermell" userId="471ed8da-d5d0-4819-8db6-f29c114bd4f6" providerId="ADAL" clId="{F326347C-0B69-4E56-8A88-943771F38CB5}" dt="2024-10-21T07:18:58.213" v="441"/>
        <pc:sldMkLst>
          <pc:docMk/>
          <pc:sldMk cId="1750720020" sldId="582"/>
        </pc:sldMkLst>
      </pc:sldChg>
      <pc:sldChg chg="ord">
        <pc:chgData name="Sergio Gallardo Bermell" userId="471ed8da-d5d0-4819-8db6-f29c114bd4f6" providerId="ADAL" clId="{F326347C-0B69-4E56-8A88-943771F38CB5}" dt="2024-10-21T07:18:58.213" v="441"/>
        <pc:sldMkLst>
          <pc:docMk/>
          <pc:sldMk cId="1053237085" sldId="583"/>
        </pc:sldMkLst>
      </pc:sldChg>
      <pc:sldChg chg="ord">
        <pc:chgData name="Sergio Gallardo Bermell" userId="471ed8da-d5d0-4819-8db6-f29c114bd4f6" providerId="ADAL" clId="{F326347C-0B69-4E56-8A88-943771F38CB5}" dt="2024-10-21T07:16:38.944" v="390"/>
        <pc:sldMkLst>
          <pc:docMk/>
          <pc:sldMk cId="4073943197" sldId="585"/>
        </pc:sldMkLst>
      </pc:sldChg>
      <pc:sldChg chg="addSp modSp mod">
        <pc:chgData name="Sergio Gallardo Bermell" userId="471ed8da-d5d0-4819-8db6-f29c114bd4f6" providerId="ADAL" clId="{F326347C-0B69-4E56-8A88-943771F38CB5}" dt="2024-10-21T07:16:18.549" v="388" actId="1076"/>
        <pc:sldMkLst>
          <pc:docMk/>
          <pc:sldMk cId="1556265440" sldId="587"/>
        </pc:sldMkLst>
        <pc:spChg chg="mod">
          <ac:chgData name="Sergio Gallardo Bermell" userId="471ed8da-d5d0-4819-8db6-f29c114bd4f6" providerId="ADAL" clId="{F326347C-0B69-4E56-8A88-943771F38CB5}" dt="2024-10-14T11:42:17.568" v="278" actId="14100"/>
          <ac:spMkLst>
            <pc:docMk/>
            <pc:sldMk cId="1556265440" sldId="587"/>
            <ac:spMk id="5" creationId="{22CE5E35-39C0-59D3-5674-5DB0789499FD}"/>
          </ac:spMkLst>
        </pc:spChg>
        <pc:picChg chg="add mod">
          <ac:chgData name="Sergio Gallardo Bermell" userId="471ed8da-d5d0-4819-8db6-f29c114bd4f6" providerId="ADAL" clId="{F326347C-0B69-4E56-8A88-943771F38CB5}" dt="2024-10-21T07:16:18.549" v="388" actId="1076"/>
          <ac:picMkLst>
            <pc:docMk/>
            <pc:sldMk cId="1556265440" sldId="587"/>
            <ac:picMk id="1026" creationId="{9007A982-27BE-C8FC-70DC-FB7E557AC628}"/>
          </ac:picMkLst>
        </pc:picChg>
      </pc:sldChg>
      <pc:sldChg chg="del">
        <pc:chgData name="Sergio Gallardo Bermell" userId="471ed8da-d5d0-4819-8db6-f29c114bd4f6" providerId="ADAL" clId="{F326347C-0B69-4E56-8A88-943771F38CB5}" dt="2024-10-14T11:43:18.799" v="287" actId="47"/>
        <pc:sldMkLst>
          <pc:docMk/>
          <pc:sldMk cId="3200557567" sldId="588"/>
        </pc:sldMkLst>
      </pc:sldChg>
      <pc:sldChg chg="ord">
        <pc:chgData name="Sergio Gallardo Bermell" userId="471ed8da-d5d0-4819-8db6-f29c114bd4f6" providerId="ADAL" clId="{F326347C-0B69-4E56-8A88-943771F38CB5}" dt="2024-10-21T07:16:44.192" v="392"/>
        <pc:sldMkLst>
          <pc:docMk/>
          <pc:sldMk cId="4038482757" sldId="589"/>
        </pc:sldMkLst>
      </pc:sldChg>
      <pc:sldChg chg="ord">
        <pc:chgData name="Sergio Gallardo Bermell" userId="471ed8da-d5d0-4819-8db6-f29c114bd4f6" providerId="ADAL" clId="{F326347C-0B69-4E56-8A88-943771F38CB5}" dt="2024-10-21T07:16:47.763" v="394"/>
        <pc:sldMkLst>
          <pc:docMk/>
          <pc:sldMk cId="4192978049" sldId="590"/>
        </pc:sldMkLst>
      </pc:sldChg>
      <pc:sldChg chg="ord">
        <pc:chgData name="Sergio Gallardo Bermell" userId="471ed8da-d5d0-4819-8db6-f29c114bd4f6" providerId="ADAL" clId="{F326347C-0B69-4E56-8A88-943771F38CB5}" dt="2024-10-21T07:16:49.884" v="396"/>
        <pc:sldMkLst>
          <pc:docMk/>
          <pc:sldMk cId="2589543781" sldId="591"/>
        </pc:sldMkLst>
      </pc:sldChg>
      <pc:sldChg chg="ord">
        <pc:chgData name="Sergio Gallardo Bermell" userId="471ed8da-d5d0-4819-8db6-f29c114bd4f6" providerId="ADAL" clId="{F326347C-0B69-4E56-8A88-943771F38CB5}" dt="2024-10-21T07:16:51.382" v="398"/>
        <pc:sldMkLst>
          <pc:docMk/>
          <pc:sldMk cId="3755710941" sldId="592"/>
        </pc:sldMkLst>
      </pc:sldChg>
      <pc:sldChg chg="ord">
        <pc:chgData name="Sergio Gallardo Bermell" userId="471ed8da-d5d0-4819-8db6-f29c114bd4f6" providerId="ADAL" clId="{F326347C-0B69-4E56-8A88-943771F38CB5}" dt="2024-10-21T07:16:53.555" v="400"/>
        <pc:sldMkLst>
          <pc:docMk/>
          <pc:sldMk cId="556753524" sldId="594"/>
        </pc:sldMkLst>
      </pc:sldChg>
      <pc:sldChg chg="addSp delSp mod ord">
        <pc:chgData name="Sergio Gallardo Bermell" userId="471ed8da-d5d0-4819-8db6-f29c114bd4f6" providerId="ADAL" clId="{F326347C-0B69-4E56-8A88-943771F38CB5}" dt="2024-10-21T07:17:03.273" v="402"/>
        <pc:sldMkLst>
          <pc:docMk/>
          <pc:sldMk cId="3739076030" sldId="595"/>
        </pc:sldMkLst>
        <pc:spChg chg="add del">
          <ac:chgData name="Sergio Gallardo Bermell" userId="471ed8da-d5d0-4819-8db6-f29c114bd4f6" providerId="ADAL" clId="{F326347C-0B69-4E56-8A88-943771F38CB5}" dt="2024-10-15T08:44:26.716" v="380" actId="22"/>
          <ac:spMkLst>
            <pc:docMk/>
            <pc:sldMk cId="3739076030" sldId="595"/>
            <ac:spMk id="5" creationId="{6A6EAB60-C950-CE01-05D5-CF3E9D06250B}"/>
          </ac:spMkLst>
        </pc:spChg>
        <pc:spChg chg="add del">
          <ac:chgData name="Sergio Gallardo Bermell" userId="471ed8da-d5d0-4819-8db6-f29c114bd4f6" providerId="ADAL" clId="{F326347C-0B69-4E56-8A88-943771F38CB5}" dt="2024-10-15T08:44:31.670" v="382" actId="22"/>
          <ac:spMkLst>
            <pc:docMk/>
            <pc:sldMk cId="3739076030" sldId="595"/>
            <ac:spMk id="7" creationId="{BF5B0905-F6BE-D3C5-2AE0-AD18768D3DA5}"/>
          </ac:spMkLst>
        </pc:spChg>
      </pc:sldChg>
      <pc:sldChg chg="modSp mod">
        <pc:chgData name="Sergio Gallardo Bermell" userId="471ed8da-d5d0-4819-8db6-f29c114bd4f6" providerId="ADAL" clId="{F326347C-0B69-4E56-8A88-943771F38CB5}" dt="2024-10-14T11:31:02.895" v="10" actId="20577"/>
        <pc:sldMkLst>
          <pc:docMk/>
          <pc:sldMk cId="374785002" sldId="596"/>
        </pc:sldMkLst>
        <pc:spChg chg="mod">
          <ac:chgData name="Sergio Gallardo Bermell" userId="471ed8da-d5d0-4819-8db6-f29c114bd4f6" providerId="ADAL" clId="{F326347C-0B69-4E56-8A88-943771F38CB5}" dt="2024-10-14T11:31:02.895" v="10" actId="20577"/>
          <ac:spMkLst>
            <pc:docMk/>
            <pc:sldMk cId="374785002" sldId="596"/>
            <ac:spMk id="7" creationId="{451A0701-A9F2-FA1B-E14C-9B87AD1F0962}"/>
          </ac:spMkLst>
        </pc:spChg>
      </pc:sldChg>
      <pc:sldChg chg="addSp delSp modSp add mod ord">
        <pc:chgData name="Sergio Gallardo Bermell" userId="471ed8da-d5d0-4819-8db6-f29c114bd4f6" providerId="ADAL" clId="{F326347C-0B69-4E56-8A88-943771F38CB5}" dt="2024-10-14T11:42:54.248" v="286"/>
        <pc:sldMkLst>
          <pc:docMk/>
          <pc:sldMk cId="3639758418" sldId="597"/>
        </pc:sldMkLst>
        <pc:spChg chg="mod">
          <ac:chgData name="Sergio Gallardo Bermell" userId="471ed8da-d5d0-4819-8db6-f29c114bd4f6" providerId="ADAL" clId="{F326347C-0B69-4E56-8A88-943771F38CB5}" dt="2024-10-14T11:32:57.523" v="238" actId="20577"/>
          <ac:spMkLst>
            <pc:docMk/>
            <pc:sldMk cId="3639758418" sldId="597"/>
            <ac:spMk id="7" creationId="{EC328671-8184-AE06-DF40-D5B120567AED}"/>
          </ac:spMkLst>
        </pc:spChg>
        <pc:picChg chg="add mod">
          <ac:chgData name="Sergio Gallardo Bermell" userId="471ed8da-d5d0-4819-8db6-f29c114bd4f6" providerId="ADAL" clId="{F326347C-0B69-4E56-8A88-943771F38CB5}" dt="2024-10-14T11:33:28.931" v="248" actId="1076"/>
          <ac:picMkLst>
            <pc:docMk/>
            <pc:sldMk cId="3639758418" sldId="597"/>
            <ac:picMk id="5" creationId="{9673B4A6-0224-7C3F-3F6D-85E9D515C094}"/>
          </ac:picMkLst>
        </pc:picChg>
        <pc:picChg chg="del">
          <ac:chgData name="Sergio Gallardo Bermell" userId="471ed8da-d5d0-4819-8db6-f29c114bd4f6" providerId="ADAL" clId="{F326347C-0B69-4E56-8A88-943771F38CB5}" dt="2024-10-14T11:33:00.584" v="239" actId="478"/>
          <ac:picMkLst>
            <pc:docMk/>
            <pc:sldMk cId="3639758418" sldId="597"/>
            <ac:picMk id="8" creationId="{D539CBC0-1FCD-B913-7778-B2866975B72A}"/>
          </ac:picMkLst>
        </pc:picChg>
        <pc:picChg chg="add mod">
          <ac:chgData name="Sergio Gallardo Bermell" userId="471ed8da-d5d0-4819-8db6-f29c114bd4f6" providerId="ADAL" clId="{F326347C-0B69-4E56-8A88-943771F38CB5}" dt="2024-10-14T11:33:55.698" v="254" actId="1076"/>
          <ac:picMkLst>
            <pc:docMk/>
            <pc:sldMk cId="3639758418" sldId="597"/>
            <ac:picMk id="9" creationId="{37062FD3-5582-C0A5-99EC-53A6F9C7E640}"/>
          </ac:picMkLst>
        </pc:picChg>
      </pc:sldChg>
      <pc:sldChg chg="modSp add mod">
        <pc:chgData name="Sergio Gallardo Bermell" userId="471ed8da-d5d0-4819-8db6-f29c114bd4f6" providerId="ADAL" clId="{F326347C-0B69-4E56-8A88-943771F38CB5}" dt="2024-10-21T07:17:13.878" v="403" actId="2711"/>
        <pc:sldMkLst>
          <pc:docMk/>
          <pc:sldMk cId="155461943" sldId="598"/>
        </pc:sldMkLst>
        <pc:spChg chg="mod">
          <ac:chgData name="Sergio Gallardo Bermell" userId="471ed8da-d5d0-4819-8db6-f29c114bd4f6" providerId="ADAL" clId="{F326347C-0B69-4E56-8A88-943771F38CB5}" dt="2024-10-21T07:17:13.878" v="403" actId="2711"/>
          <ac:spMkLst>
            <pc:docMk/>
            <pc:sldMk cId="155461943" sldId="598"/>
            <ac:spMk id="10" creationId="{718E7D28-DB67-5729-0CCD-91E0A8D081D5}"/>
          </ac:spMkLst>
        </pc:spChg>
      </pc:sldChg>
      <pc:sldChg chg="addSp delSp modSp add del mod ord">
        <pc:chgData name="Sergio Gallardo Bermell" userId="471ed8da-d5d0-4819-8db6-f29c114bd4f6" providerId="ADAL" clId="{F326347C-0B69-4E56-8A88-943771F38CB5}" dt="2024-10-15T08:44:42.775" v="383" actId="2696"/>
        <pc:sldMkLst>
          <pc:docMk/>
          <pc:sldMk cId="799567111" sldId="598"/>
        </pc:sldMkLst>
        <pc:spChg chg="add del mod">
          <ac:chgData name="Sergio Gallardo Bermell" userId="471ed8da-d5d0-4819-8db6-f29c114bd4f6" providerId="ADAL" clId="{F326347C-0B69-4E56-8A88-943771F38CB5}" dt="2024-10-15T08:40:43.086" v="322" actId="478"/>
          <ac:spMkLst>
            <pc:docMk/>
            <pc:sldMk cId="799567111" sldId="598"/>
            <ac:spMk id="5" creationId="{8EA8920B-BD8F-B715-2AC4-FF8571B82243}"/>
          </ac:spMkLst>
        </pc:spChg>
        <pc:spChg chg="del">
          <ac:chgData name="Sergio Gallardo Bermell" userId="471ed8da-d5d0-4819-8db6-f29c114bd4f6" providerId="ADAL" clId="{F326347C-0B69-4E56-8A88-943771F38CB5}" dt="2024-10-15T08:37:22.653" v="289" actId="478"/>
          <ac:spMkLst>
            <pc:docMk/>
            <pc:sldMk cId="799567111" sldId="598"/>
            <ac:spMk id="7" creationId="{014C73A0-8B62-8AA5-2734-F8AFC58B097F}"/>
          </ac:spMkLst>
        </pc:spChg>
        <pc:spChg chg="add mod">
          <ac:chgData name="Sergio Gallardo Bermell" userId="471ed8da-d5d0-4819-8db6-f29c114bd4f6" providerId="ADAL" clId="{F326347C-0B69-4E56-8A88-943771F38CB5}" dt="2024-10-15T08:43:18.833" v="358" actId="14100"/>
          <ac:spMkLst>
            <pc:docMk/>
            <pc:sldMk cId="799567111" sldId="598"/>
            <ac:spMk id="10" creationId="{718E7D28-DB67-5729-0CCD-91E0A8D081D5}"/>
          </ac:spMkLst>
        </pc:spChg>
        <pc:picChg chg="add mod">
          <ac:chgData name="Sergio Gallardo Bermell" userId="471ed8da-d5d0-4819-8db6-f29c114bd4f6" providerId="ADAL" clId="{F326347C-0B69-4E56-8A88-943771F38CB5}" dt="2024-10-15T08:43:12.549" v="354" actId="1076"/>
          <ac:picMkLst>
            <pc:docMk/>
            <pc:sldMk cId="799567111" sldId="598"/>
            <ac:picMk id="8" creationId="{A1351928-DD3A-4EBE-0340-6CC3C2EFEDBF}"/>
          </ac:picMkLst>
        </pc:picChg>
      </pc:sldChg>
      <pc:sldChg chg="modSp add del mod ord">
        <pc:chgData name="Sergio Gallardo Bermell" userId="471ed8da-d5d0-4819-8db6-f29c114bd4f6" providerId="ADAL" clId="{F326347C-0B69-4E56-8A88-943771F38CB5}" dt="2024-10-15T08:44:42.775" v="383" actId="2696"/>
        <pc:sldMkLst>
          <pc:docMk/>
          <pc:sldMk cId="1784462592" sldId="599"/>
        </pc:sldMkLst>
        <pc:spChg chg="mod">
          <ac:chgData name="Sergio Gallardo Bermell" userId="471ed8da-d5d0-4819-8db6-f29c114bd4f6" providerId="ADAL" clId="{F326347C-0B69-4E56-8A88-943771F38CB5}" dt="2024-10-15T08:43:33.137" v="365" actId="20577"/>
          <ac:spMkLst>
            <pc:docMk/>
            <pc:sldMk cId="1784462592" sldId="599"/>
            <ac:spMk id="5" creationId="{9D3F695E-85BD-CD14-5BE5-D25026AAB9CE}"/>
          </ac:spMkLst>
        </pc:spChg>
      </pc:sldChg>
      <pc:sldChg chg="modSp add mod">
        <pc:chgData name="Sergio Gallardo Bermell" userId="471ed8da-d5d0-4819-8db6-f29c114bd4f6" providerId="ADAL" clId="{F326347C-0B69-4E56-8A88-943771F38CB5}" dt="2024-10-21T07:18:51.055" v="439" actId="1076"/>
        <pc:sldMkLst>
          <pc:docMk/>
          <pc:sldMk cId="3143925433" sldId="599"/>
        </pc:sldMkLst>
        <pc:spChg chg="mod">
          <ac:chgData name="Sergio Gallardo Bermell" userId="471ed8da-d5d0-4819-8db6-f29c114bd4f6" providerId="ADAL" clId="{F326347C-0B69-4E56-8A88-943771F38CB5}" dt="2024-10-21T07:18:51.055" v="439" actId="1076"/>
          <ac:spMkLst>
            <pc:docMk/>
            <pc:sldMk cId="3143925433" sldId="599"/>
            <ac:spMk id="5" creationId="{9D3F695E-85BD-CD14-5BE5-D25026AAB9CE}"/>
          </ac:spMkLst>
        </pc:spChg>
      </pc:sldChg>
      <pc:sldChg chg="modSp add mod">
        <pc:chgData name="Sergio Gallardo Bermell" userId="471ed8da-d5d0-4819-8db6-f29c114bd4f6" providerId="ADAL" clId="{F326347C-0B69-4E56-8A88-943771F38CB5}" dt="2024-10-21T07:17:58.296" v="418"/>
        <pc:sldMkLst>
          <pc:docMk/>
          <pc:sldMk cId="1355249792" sldId="600"/>
        </pc:sldMkLst>
        <pc:spChg chg="mod">
          <ac:chgData name="Sergio Gallardo Bermell" userId="471ed8da-d5d0-4819-8db6-f29c114bd4f6" providerId="ADAL" clId="{F326347C-0B69-4E56-8A88-943771F38CB5}" dt="2024-10-21T07:17:58.296" v="418"/>
          <ac:spMkLst>
            <pc:docMk/>
            <pc:sldMk cId="1355249792" sldId="600"/>
            <ac:spMk id="5" creationId="{C203AC78-A97C-3400-DE6C-5FD4346D0B78}"/>
          </ac:spMkLst>
        </pc:spChg>
      </pc:sldChg>
      <pc:sldChg chg="modSp add del mod ord">
        <pc:chgData name="Sergio Gallardo Bermell" userId="471ed8da-d5d0-4819-8db6-f29c114bd4f6" providerId="ADAL" clId="{F326347C-0B69-4E56-8A88-943771F38CB5}" dt="2024-10-15T08:44:42.775" v="383" actId="2696"/>
        <pc:sldMkLst>
          <pc:docMk/>
          <pc:sldMk cId="3600186595" sldId="600"/>
        </pc:sldMkLst>
        <pc:spChg chg="mod">
          <ac:chgData name="Sergio Gallardo Bermell" userId="471ed8da-d5d0-4819-8db6-f29c114bd4f6" providerId="ADAL" clId="{F326347C-0B69-4E56-8A88-943771F38CB5}" dt="2024-10-15T08:44:06.701" v="378"/>
          <ac:spMkLst>
            <pc:docMk/>
            <pc:sldMk cId="3600186595" sldId="600"/>
            <ac:spMk id="5" creationId="{C203AC78-A97C-3400-DE6C-5FD4346D0B78}"/>
          </ac:spMkLst>
        </pc:spChg>
      </pc:sldChg>
    </pc:docChg>
  </pc:docChgLst>
  <pc:docChgLst>
    <pc:chgData name="Sergio Gallardo Bermell" userId="471ed8da-d5d0-4819-8db6-f29c114bd4f6" providerId="ADAL" clId="{76E78B8D-BA9B-4525-AC0F-2BC641E592C5}"/>
    <pc:docChg chg="modSld">
      <pc:chgData name="Sergio Gallardo Bermell" userId="471ed8da-d5d0-4819-8db6-f29c114bd4f6" providerId="ADAL" clId="{76E78B8D-BA9B-4525-AC0F-2BC641E592C5}" dt="2024-09-09T16:00:16.276" v="1" actId="20577"/>
      <pc:docMkLst>
        <pc:docMk/>
      </pc:docMkLst>
      <pc:sldChg chg="modSp">
        <pc:chgData name="Sergio Gallardo Bermell" userId="471ed8da-d5d0-4819-8db6-f29c114bd4f6" providerId="ADAL" clId="{76E78B8D-BA9B-4525-AC0F-2BC641E592C5}" dt="2024-09-09T16:00:16.276" v="1" actId="20577"/>
        <pc:sldMkLst>
          <pc:docMk/>
          <pc:sldMk cId="374785002" sldId="596"/>
        </pc:sldMkLst>
        <pc:spChg chg="mod">
          <ac:chgData name="Sergio Gallardo Bermell" userId="471ed8da-d5d0-4819-8db6-f29c114bd4f6" providerId="ADAL" clId="{76E78B8D-BA9B-4525-AC0F-2BC641E592C5}" dt="2024-09-09T16:00:16.276" v="1" actId="20577"/>
          <ac:spMkLst>
            <pc:docMk/>
            <pc:sldMk cId="374785002" sldId="596"/>
            <ac:spMk id="7" creationId="{451A0701-A9F2-FA1B-E14C-9B87AD1F096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03B95D9C-2A4E-C846-8EA3-758A1F55859A}"/>
              </a:ext>
            </a:extLst>
          </p:cNvPr>
          <p:cNvSpPr>
            <a:spLocks noGrp="1" noChangeArrowheads="1"/>
          </p:cNvSpPr>
          <p:nvPr>
            <p:ph type="hdr" sz="quarter"/>
          </p:nvPr>
        </p:nvSpPr>
        <p:spPr bwMode="auto">
          <a:xfrm>
            <a:off x="1" y="1"/>
            <a:ext cx="3474367" cy="579146"/>
          </a:xfrm>
          <a:prstGeom prst="rect">
            <a:avLst/>
          </a:prstGeom>
          <a:noFill/>
          <a:ln>
            <a:noFill/>
          </a:ln>
          <a:effectLst/>
        </p:spPr>
        <p:txBody>
          <a:bodyPr vert="horz" wrap="square" lIns="95571" tIns="47786" rIns="95571" bIns="47786" numCol="1" anchor="t" anchorCtr="0" compatLnSpc="1">
            <a:prstTxWarp prst="textNoShape">
              <a:avLst/>
            </a:prstTxWarp>
          </a:bodyPr>
          <a:lstStyle>
            <a:lvl1pPr algn="l">
              <a:defRPr sz="1300" b="0">
                <a:latin typeface="Times" pitchFamily="18" charset="0"/>
              </a:defRPr>
            </a:lvl1pPr>
          </a:lstStyle>
          <a:p>
            <a:pPr>
              <a:defRPr/>
            </a:pPr>
            <a:endParaRPr lang="es-ES_tradnl" altLang="es-ES_tradnl"/>
          </a:p>
        </p:txBody>
      </p:sp>
      <p:sp>
        <p:nvSpPr>
          <p:cNvPr id="5123" name="Rectangle 3">
            <a:extLst>
              <a:ext uri="{FF2B5EF4-FFF2-40B4-BE49-F238E27FC236}">
                <a16:creationId xmlns:a16="http://schemas.microsoft.com/office/drawing/2014/main" id="{C4FD7BD9-11D4-1E4D-AE8C-B1B72AFBF395}"/>
              </a:ext>
            </a:extLst>
          </p:cNvPr>
          <p:cNvSpPr>
            <a:spLocks noGrp="1" noChangeArrowheads="1"/>
          </p:cNvSpPr>
          <p:nvPr>
            <p:ph type="dt" sz="quarter" idx="1"/>
          </p:nvPr>
        </p:nvSpPr>
        <p:spPr bwMode="auto">
          <a:xfrm>
            <a:off x="3700956" y="1"/>
            <a:ext cx="3096719" cy="579146"/>
          </a:xfrm>
          <a:prstGeom prst="rect">
            <a:avLst/>
          </a:prstGeom>
          <a:noFill/>
          <a:ln>
            <a:noFill/>
          </a:ln>
          <a:effectLst/>
        </p:spPr>
        <p:txBody>
          <a:bodyPr vert="horz" wrap="square" lIns="95571" tIns="47786" rIns="95571" bIns="47786" numCol="1" anchor="t" anchorCtr="0" compatLnSpc="1">
            <a:prstTxWarp prst="textNoShape">
              <a:avLst/>
            </a:prstTxWarp>
          </a:bodyPr>
          <a:lstStyle>
            <a:lvl1pPr algn="r">
              <a:defRPr sz="1300" b="0">
                <a:latin typeface="Times" pitchFamily="18" charset="0"/>
              </a:defRPr>
            </a:lvl1pPr>
          </a:lstStyle>
          <a:p>
            <a:pPr>
              <a:defRPr/>
            </a:pPr>
            <a:endParaRPr lang="es-ES_tradnl" altLang="es-ES_tradnl"/>
          </a:p>
        </p:txBody>
      </p:sp>
      <p:sp>
        <p:nvSpPr>
          <p:cNvPr id="5124" name="Rectangle 4">
            <a:extLst>
              <a:ext uri="{FF2B5EF4-FFF2-40B4-BE49-F238E27FC236}">
                <a16:creationId xmlns:a16="http://schemas.microsoft.com/office/drawing/2014/main" id="{061B2D5D-CA02-9F4F-83C6-66E11B5EC22B}"/>
              </a:ext>
            </a:extLst>
          </p:cNvPr>
          <p:cNvSpPr>
            <a:spLocks noGrp="1" noChangeArrowheads="1"/>
          </p:cNvSpPr>
          <p:nvPr>
            <p:ph type="ftr" sz="quarter" idx="2"/>
          </p:nvPr>
        </p:nvSpPr>
        <p:spPr bwMode="auto">
          <a:xfrm>
            <a:off x="1" y="9266343"/>
            <a:ext cx="3625426" cy="661882"/>
          </a:xfrm>
          <a:prstGeom prst="rect">
            <a:avLst/>
          </a:prstGeom>
          <a:noFill/>
          <a:ln>
            <a:noFill/>
          </a:ln>
          <a:effectLst/>
        </p:spPr>
        <p:txBody>
          <a:bodyPr vert="horz" wrap="square" lIns="95571" tIns="47786" rIns="95571" bIns="47786" numCol="1" anchor="b" anchorCtr="0" compatLnSpc="1">
            <a:prstTxWarp prst="textNoShape">
              <a:avLst/>
            </a:prstTxWarp>
          </a:bodyPr>
          <a:lstStyle>
            <a:lvl1pPr algn="l">
              <a:defRPr sz="1300" b="0">
                <a:latin typeface="Times" pitchFamily="18" charset="0"/>
              </a:defRPr>
            </a:lvl1pPr>
          </a:lstStyle>
          <a:p>
            <a:pPr>
              <a:defRPr/>
            </a:pPr>
            <a:endParaRPr lang="es-ES_tradnl" altLang="es-ES_tradnl"/>
          </a:p>
        </p:txBody>
      </p:sp>
      <p:sp>
        <p:nvSpPr>
          <p:cNvPr id="5125" name="Rectangle 5">
            <a:extLst>
              <a:ext uri="{FF2B5EF4-FFF2-40B4-BE49-F238E27FC236}">
                <a16:creationId xmlns:a16="http://schemas.microsoft.com/office/drawing/2014/main" id="{3E893BE5-50EA-8B4F-BC90-2EBD15DF5A29}"/>
              </a:ext>
            </a:extLst>
          </p:cNvPr>
          <p:cNvSpPr>
            <a:spLocks noGrp="1" noChangeArrowheads="1"/>
          </p:cNvSpPr>
          <p:nvPr>
            <p:ph type="sldNum" sz="quarter" idx="3"/>
          </p:nvPr>
        </p:nvSpPr>
        <p:spPr bwMode="auto">
          <a:xfrm>
            <a:off x="3852017" y="9266343"/>
            <a:ext cx="2945659" cy="661882"/>
          </a:xfrm>
          <a:prstGeom prst="rect">
            <a:avLst/>
          </a:prstGeom>
          <a:noFill/>
          <a:ln>
            <a:noFill/>
          </a:ln>
          <a:effectLst/>
        </p:spPr>
        <p:txBody>
          <a:bodyPr vert="horz" wrap="square" lIns="95571" tIns="47786" rIns="95571" bIns="47786" numCol="1" anchor="b" anchorCtr="0" compatLnSpc="1">
            <a:prstTxWarp prst="textNoShape">
              <a:avLst/>
            </a:prstTxWarp>
          </a:bodyPr>
          <a:lstStyle>
            <a:lvl1pPr algn="r">
              <a:defRPr sz="1300" b="0">
                <a:latin typeface="Times" pitchFamily="2" charset="0"/>
              </a:defRPr>
            </a:lvl1pPr>
          </a:lstStyle>
          <a:p>
            <a:pPr>
              <a:defRPr/>
            </a:pPr>
            <a:fld id="{B230D84D-B79B-0D4E-8AB6-7FC4FBF1C4AE}" type="slidenum">
              <a:rPr lang="es-ES_tradnl" altLang="es-ES_tradnl"/>
              <a:pPr>
                <a:defRPr/>
              </a:pPr>
              <a:t>‹Nº›</a:t>
            </a:fld>
            <a:endParaRPr lang="es-ES_tradnl" altLang="es-ES_tradnl"/>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D89254C-2AC5-BB47-AF4E-42CEC311A996}"/>
              </a:ext>
            </a:extLst>
          </p:cNvPr>
          <p:cNvSpPr>
            <a:spLocks noGrp="1" noChangeArrowheads="1"/>
          </p:cNvSpPr>
          <p:nvPr>
            <p:ph type="hdr" sz="quarter"/>
          </p:nvPr>
        </p:nvSpPr>
        <p:spPr bwMode="auto">
          <a:xfrm>
            <a:off x="1" y="1"/>
            <a:ext cx="3625426" cy="579146"/>
          </a:xfrm>
          <a:prstGeom prst="rect">
            <a:avLst/>
          </a:prstGeom>
          <a:noFill/>
          <a:ln>
            <a:noFill/>
          </a:ln>
          <a:effectLst/>
        </p:spPr>
        <p:txBody>
          <a:bodyPr vert="horz" wrap="square" lIns="95571" tIns="47786" rIns="95571" bIns="47786" numCol="1" anchor="t" anchorCtr="0" compatLnSpc="1">
            <a:prstTxWarp prst="textNoShape">
              <a:avLst/>
            </a:prstTxWarp>
          </a:bodyPr>
          <a:lstStyle>
            <a:lvl1pPr algn="l">
              <a:defRPr sz="1300" b="0">
                <a:latin typeface="Times" pitchFamily="18" charset="0"/>
              </a:defRPr>
            </a:lvl1pPr>
          </a:lstStyle>
          <a:p>
            <a:pPr>
              <a:defRPr/>
            </a:pPr>
            <a:endParaRPr lang="es-ES_tradnl" altLang="es-ES_tradnl"/>
          </a:p>
        </p:txBody>
      </p:sp>
      <p:sp>
        <p:nvSpPr>
          <p:cNvPr id="7171" name="Rectangle 3">
            <a:extLst>
              <a:ext uri="{FF2B5EF4-FFF2-40B4-BE49-F238E27FC236}">
                <a16:creationId xmlns:a16="http://schemas.microsoft.com/office/drawing/2014/main" id="{717DD81E-3B0F-6447-B51D-9F9479CCAA9B}"/>
              </a:ext>
            </a:extLst>
          </p:cNvPr>
          <p:cNvSpPr>
            <a:spLocks noGrp="1" noChangeArrowheads="1"/>
          </p:cNvSpPr>
          <p:nvPr>
            <p:ph type="dt" idx="1"/>
          </p:nvPr>
        </p:nvSpPr>
        <p:spPr bwMode="auto">
          <a:xfrm>
            <a:off x="3852017" y="1"/>
            <a:ext cx="2945659" cy="579146"/>
          </a:xfrm>
          <a:prstGeom prst="rect">
            <a:avLst/>
          </a:prstGeom>
          <a:noFill/>
          <a:ln>
            <a:noFill/>
          </a:ln>
          <a:effectLst/>
        </p:spPr>
        <p:txBody>
          <a:bodyPr vert="horz" wrap="square" lIns="95571" tIns="47786" rIns="95571" bIns="47786" numCol="1" anchor="t" anchorCtr="0" compatLnSpc="1">
            <a:prstTxWarp prst="textNoShape">
              <a:avLst/>
            </a:prstTxWarp>
          </a:bodyPr>
          <a:lstStyle>
            <a:lvl1pPr algn="r">
              <a:defRPr sz="1300" b="0">
                <a:latin typeface="Times" pitchFamily="18" charset="0"/>
              </a:defRPr>
            </a:lvl1pPr>
          </a:lstStyle>
          <a:p>
            <a:pPr>
              <a:defRPr/>
            </a:pPr>
            <a:endParaRPr lang="es-ES_tradnl" altLang="es-ES_tradnl"/>
          </a:p>
        </p:txBody>
      </p:sp>
      <p:sp>
        <p:nvSpPr>
          <p:cNvPr id="26628" name="Rectangle 4">
            <a:extLst>
              <a:ext uri="{FF2B5EF4-FFF2-40B4-BE49-F238E27FC236}">
                <a16:creationId xmlns:a16="http://schemas.microsoft.com/office/drawing/2014/main" id="{30DD6507-588C-544E-9D14-9063D922EEDB}"/>
              </a:ext>
            </a:extLst>
          </p:cNvPr>
          <p:cNvSpPr>
            <a:spLocks noGrp="1" noRot="1" noChangeAspect="1" noChangeArrowheads="1" noTextEdit="1"/>
          </p:cNvSpPr>
          <p:nvPr>
            <p:ph type="sldImg" idx="2"/>
          </p:nvPr>
        </p:nvSpPr>
        <p:spPr bwMode="auto">
          <a:xfrm>
            <a:off x="92075" y="746125"/>
            <a:ext cx="6613525" cy="37211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a:extLst>
              <a:ext uri="{FF2B5EF4-FFF2-40B4-BE49-F238E27FC236}">
                <a16:creationId xmlns:a16="http://schemas.microsoft.com/office/drawing/2014/main" id="{695F6F21-B54D-EF4B-ABFA-876ADBEF3BCE}"/>
              </a:ext>
            </a:extLst>
          </p:cNvPr>
          <p:cNvSpPr>
            <a:spLocks noGrp="1" noChangeArrowheads="1"/>
          </p:cNvSpPr>
          <p:nvPr>
            <p:ph type="body" sz="quarter" idx="3"/>
          </p:nvPr>
        </p:nvSpPr>
        <p:spPr bwMode="auto">
          <a:xfrm>
            <a:off x="906358" y="4715907"/>
            <a:ext cx="4984961" cy="4467701"/>
          </a:xfrm>
          <a:prstGeom prst="rect">
            <a:avLst/>
          </a:prstGeom>
          <a:noFill/>
          <a:ln>
            <a:noFill/>
          </a:ln>
          <a:effectLst/>
        </p:spPr>
        <p:txBody>
          <a:bodyPr vert="horz" wrap="square" lIns="95571" tIns="47786" rIns="95571" bIns="47786" numCol="1" anchor="t" anchorCtr="0" compatLnSpc="1">
            <a:prstTxWarp prst="textNoShape">
              <a:avLst/>
            </a:prstTxWarp>
          </a:bodyPr>
          <a:lstStyle/>
          <a:p>
            <a:pPr lvl="0"/>
            <a:r>
              <a:rPr lang="es-ES_tradnl" altLang="es-ES_tradnl" noProof="0"/>
              <a:t>Haga clic para modificar el estilo de texto del patrón</a:t>
            </a:r>
          </a:p>
          <a:p>
            <a:pPr lvl="1"/>
            <a:r>
              <a:rPr lang="es-ES_tradnl" altLang="es-ES_tradnl" noProof="0"/>
              <a:t>Segundo nivel</a:t>
            </a:r>
          </a:p>
          <a:p>
            <a:pPr lvl="2"/>
            <a:r>
              <a:rPr lang="es-ES_tradnl" altLang="es-ES_tradnl" noProof="0"/>
              <a:t>Tercer nivel</a:t>
            </a:r>
          </a:p>
          <a:p>
            <a:pPr lvl="3"/>
            <a:r>
              <a:rPr lang="es-ES_tradnl" altLang="es-ES_tradnl" noProof="0"/>
              <a:t>Cuarto nivel</a:t>
            </a:r>
          </a:p>
          <a:p>
            <a:pPr lvl="4"/>
            <a:r>
              <a:rPr lang="es-ES_tradnl" altLang="es-ES_tradnl" noProof="0"/>
              <a:t>Quinto nivel</a:t>
            </a:r>
          </a:p>
        </p:txBody>
      </p:sp>
      <p:sp>
        <p:nvSpPr>
          <p:cNvPr id="7174" name="Rectangle 6">
            <a:extLst>
              <a:ext uri="{FF2B5EF4-FFF2-40B4-BE49-F238E27FC236}">
                <a16:creationId xmlns:a16="http://schemas.microsoft.com/office/drawing/2014/main" id="{0939DA2F-E3B6-4643-A384-6055505CB4B7}"/>
              </a:ext>
            </a:extLst>
          </p:cNvPr>
          <p:cNvSpPr>
            <a:spLocks noGrp="1" noChangeArrowheads="1"/>
          </p:cNvSpPr>
          <p:nvPr>
            <p:ph type="ftr" sz="quarter" idx="4"/>
          </p:nvPr>
        </p:nvSpPr>
        <p:spPr bwMode="auto">
          <a:xfrm>
            <a:off x="1" y="9349079"/>
            <a:ext cx="3625426" cy="579146"/>
          </a:xfrm>
          <a:prstGeom prst="rect">
            <a:avLst/>
          </a:prstGeom>
          <a:noFill/>
          <a:ln>
            <a:noFill/>
          </a:ln>
          <a:effectLst/>
        </p:spPr>
        <p:txBody>
          <a:bodyPr vert="horz" wrap="square" lIns="95571" tIns="47786" rIns="95571" bIns="47786" numCol="1" anchor="b" anchorCtr="0" compatLnSpc="1">
            <a:prstTxWarp prst="textNoShape">
              <a:avLst/>
            </a:prstTxWarp>
          </a:bodyPr>
          <a:lstStyle>
            <a:lvl1pPr algn="l">
              <a:defRPr sz="1300" b="0">
                <a:latin typeface="Times" pitchFamily="18" charset="0"/>
              </a:defRPr>
            </a:lvl1pPr>
          </a:lstStyle>
          <a:p>
            <a:pPr>
              <a:defRPr/>
            </a:pPr>
            <a:endParaRPr lang="es-ES_tradnl" altLang="es-ES_tradnl"/>
          </a:p>
        </p:txBody>
      </p:sp>
      <p:sp>
        <p:nvSpPr>
          <p:cNvPr id="7175" name="Rectangle 7">
            <a:extLst>
              <a:ext uri="{FF2B5EF4-FFF2-40B4-BE49-F238E27FC236}">
                <a16:creationId xmlns:a16="http://schemas.microsoft.com/office/drawing/2014/main" id="{19940165-3E44-3F46-89EF-9CA3B65270E7}"/>
              </a:ext>
            </a:extLst>
          </p:cNvPr>
          <p:cNvSpPr>
            <a:spLocks noGrp="1" noChangeArrowheads="1"/>
          </p:cNvSpPr>
          <p:nvPr>
            <p:ph type="sldNum" sz="quarter" idx="5"/>
          </p:nvPr>
        </p:nvSpPr>
        <p:spPr bwMode="auto">
          <a:xfrm>
            <a:off x="3852017" y="9349079"/>
            <a:ext cx="2945659" cy="579146"/>
          </a:xfrm>
          <a:prstGeom prst="rect">
            <a:avLst/>
          </a:prstGeom>
          <a:noFill/>
          <a:ln>
            <a:noFill/>
          </a:ln>
          <a:effectLst/>
        </p:spPr>
        <p:txBody>
          <a:bodyPr vert="horz" wrap="square" lIns="95571" tIns="47786" rIns="95571" bIns="47786" numCol="1" anchor="b" anchorCtr="0" compatLnSpc="1">
            <a:prstTxWarp prst="textNoShape">
              <a:avLst/>
            </a:prstTxWarp>
          </a:bodyPr>
          <a:lstStyle>
            <a:lvl1pPr algn="r">
              <a:defRPr sz="1300" b="0">
                <a:latin typeface="Times" pitchFamily="2" charset="0"/>
              </a:defRPr>
            </a:lvl1pPr>
          </a:lstStyle>
          <a:p>
            <a:pPr>
              <a:defRPr/>
            </a:pPr>
            <a:fld id="{0039826E-6D2F-B545-86E1-C88A8CA16405}" type="slidenum">
              <a:rPr lang="es-ES_tradnl" altLang="es-ES_tradnl"/>
              <a:pPr>
                <a:defRPr/>
              </a:pPr>
              <a:t>‹Nº›</a:t>
            </a:fld>
            <a:endParaRPr lang="es-ES_tradnl" alt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a:defRPr/>
            </a:pPr>
            <a:fld id="{0039826E-6D2F-B545-86E1-C88A8CA16405}" type="slidenum">
              <a:rPr lang="es-ES_tradnl" altLang="es-ES_tradnl" smtClean="0"/>
              <a:pPr>
                <a:defRPr/>
              </a:pPr>
              <a:t>33</a:t>
            </a:fld>
            <a:endParaRPr lang="es-ES_tradnl" altLang="es-ES_tradnl"/>
          </a:p>
        </p:txBody>
      </p:sp>
    </p:spTree>
    <p:extLst>
      <p:ext uri="{BB962C8B-B14F-4D97-AF65-F5344CB8AC3E}">
        <p14:creationId xmlns:p14="http://schemas.microsoft.com/office/powerpoint/2010/main" val="4070454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Master" Target="../slideMasters/slideMaster7.xml"/><Relationship Id="rId5" Type="http://schemas.openxmlformats.org/officeDocument/2006/relationships/image" Target="../media/image12.emf"/><Relationship Id="rId4" Type="http://schemas.openxmlformats.org/officeDocument/2006/relationships/image" Target="../media/image11.emf"/></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eño personalizado UPV">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3351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1A11ABC-3319-5344-9802-B9DD7B6144F4}"/>
              </a:ext>
            </a:extLst>
          </p:cNvPr>
          <p:cNvSpPr>
            <a:spLocks noGrp="1"/>
          </p:cNvSpPr>
          <p:nvPr>
            <p:ph type="title" hasCustomPrompt="1"/>
          </p:nvPr>
        </p:nvSpPr>
        <p:spPr>
          <a:xfrm>
            <a:off x="822754" y="958104"/>
            <a:ext cx="10546492" cy="1101355"/>
          </a:xfrm>
        </p:spPr>
        <p:txBody>
          <a:bodyPr>
            <a:noAutofit/>
          </a:bodyPr>
          <a:lstStyle>
            <a:lvl1pPr>
              <a:defRPr sz="2800" cap="none"/>
            </a:lvl1pPr>
          </a:lstStyle>
          <a:p>
            <a:r>
              <a:rPr lang="es-ES" dirty="0"/>
              <a:t>Haga clic para modificar el </a:t>
            </a:r>
            <a:r>
              <a:rPr lang="es-ES" dirty="0" err="1"/>
              <a:t>títular</a:t>
            </a:r>
            <a:endParaRPr lang="es-ES" dirty="0"/>
          </a:p>
        </p:txBody>
      </p:sp>
      <p:sp>
        <p:nvSpPr>
          <p:cNvPr id="3" name="Marcador de contenido 2">
            <a:extLst>
              <a:ext uri="{FF2B5EF4-FFF2-40B4-BE49-F238E27FC236}">
                <a16:creationId xmlns:a16="http://schemas.microsoft.com/office/drawing/2014/main" id="{C9664F2B-1084-3F48-87AC-FA72365E6CA6}"/>
              </a:ext>
            </a:extLst>
          </p:cNvPr>
          <p:cNvSpPr>
            <a:spLocks noGrp="1"/>
          </p:cNvSpPr>
          <p:nvPr>
            <p:ph idx="1"/>
          </p:nvPr>
        </p:nvSpPr>
        <p:spPr>
          <a:xfrm>
            <a:off x="838200" y="2484255"/>
            <a:ext cx="10515600" cy="3035189"/>
          </a:xfrm>
          <a:prstGeom prst="rect">
            <a:avLst/>
          </a:prstGeom>
        </p:spPr>
        <p:txBody>
          <a:bodyPr/>
          <a:lstStyle>
            <a:lvl1pPr>
              <a:defRPr sz="1600" b="0" i="0">
                <a:latin typeface="Helvetica Light" panose="020B0403020202020204" pitchFamily="34" charset="0"/>
              </a:defRPr>
            </a:lvl1pPr>
            <a:lvl3pPr>
              <a:defRPr sz="1600" b="0" i="0">
                <a:latin typeface="Helvetica Light" panose="020B0403020202020204" pitchFamily="34" charset="0"/>
              </a:defRPr>
            </a:lvl3pPr>
            <a:lvl4pPr>
              <a:defRPr sz="1600" b="0" i="0">
                <a:latin typeface="Helvetica Light" panose="020B0403020202020204" pitchFamily="34" charset="0"/>
              </a:defRPr>
            </a:lvl4pPr>
          </a:lstStyle>
          <a:p>
            <a:pPr lvl="0"/>
            <a:r>
              <a:rPr lang="es-ES" dirty="0"/>
              <a:t>Haga clic para modificar los estilos de texto del patrón</a:t>
            </a:r>
          </a:p>
          <a:p>
            <a:pPr lvl="0"/>
            <a:r>
              <a:rPr lang="es-ES" dirty="0"/>
              <a:t>Segundo nivel</a:t>
            </a:r>
          </a:p>
          <a:p>
            <a:pPr lvl="2"/>
            <a:r>
              <a:rPr lang="es-ES" dirty="0"/>
              <a:t>Tercer nivel</a:t>
            </a:r>
          </a:p>
          <a:p>
            <a:pPr lvl="2"/>
            <a:r>
              <a:rPr lang="es-ES" dirty="0"/>
              <a:t>· Cuarto nivel</a:t>
            </a:r>
          </a:p>
          <a:p>
            <a:pPr lvl="3"/>
            <a:r>
              <a:rPr lang="es-ES" dirty="0"/>
              <a:t>Quinto nivel</a:t>
            </a:r>
          </a:p>
        </p:txBody>
      </p:sp>
      <p:sp>
        <p:nvSpPr>
          <p:cNvPr id="6" name="Marcador de número de diapositiva 5">
            <a:extLst>
              <a:ext uri="{FF2B5EF4-FFF2-40B4-BE49-F238E27FC236}">
                <a16:creationId xmlns:a16="http://schemas.microsoft.com/office/drawing/2014/main" id="{171F3828-78E9-294A-8C0C-5712FF1527A9}"/>
              </a:ext>
            </a:extLst>
          </p:cNvPr>
          <p:cNvSpPr>
            <a:spLocks noGrp="1"/>
          </p:cNvSpPr>
          <p:nvPr>
            <p:ph type="sldNum" sz="quarter" idx="12"/>
          </p:nvPr>
        </p:nvSpPr>
        <p:spPr/>
        <p:txBody>
          <a:bodyPr/>
          <a:lstStyle/>
          <a:p>
            <a:r>
              <a:rPr lang="es-ES" dirty="0"/>
              <a:t>/ </a:t>
            </a:r>
            <a:fld id="{E77D623B-8418-F642-B01C-38FE0BA158AD}" type="slidenum">
              <a:rPr lang="es-ES" smtClean="0"/>
              <a:t>‹Nº›</a:t>
            </a:fld>
            <a:endParaRPr lang="es-ES" dirty="0"/>
          </a:p>
        </p:txBody>
      </p:sp>
    </p:spTree>
    <p:extLst>
      <p:ext uri="{BB962C8B-B14F-4D97-AF65-F5344CB8AC3E}">
        <p14:creationId xmlns:p14="http://schemas.microsoft.com/office/powerpoint/2010/main" val="22560114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nner grande con slogan">
    <p:spTree>
      <p:nvGrpSpPr>
        <p:cNvPr id="1" name=""/>
        <p:cNvGrpSpPr/>
        <p:nvPr/>
      </p:nvGrpSpPr>
      <p:grpSpPr>
        <a:xfrm>
          <a:off x="0" y="0"/>
          <a:ext cx="0" cy="0"/>
          <a:chOff x="0" y="0"/>
          <a:chExt cx="0" cy="0"/>
        </a:xfrm>
      </p:grpSpPr>
      <p:pic>
        <p:nvPicPr>
          <p:cNvPr id="6" name="Marcador de contenido 4" descr="Una persona en frente de una computadora&#10;&#10;Descripción generada automáticamente con confianza media">
            <a:extLst>
              <a:ext uri="{FF2B5EF4-FFF2-40B4-BE49-F238E27FC236}">
                <a16:creationId xmlns:a16="http://schemas.microsoft.com/office/drawing/2014/main" id="{273B0E7C-24B4-3245-8FCC-DB2FBB5CAB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856"/>
          <a:stretch/>
        </p:blipFill>
        <p:spPr>
          <a:xfrm>
            <a:off x="-1" y="775252"/>
            <a:ext cx="12192000" cy="5347252"/>
          </a:xfrm>
          <a:prstGeom prst="rect">
            <a:avLst/>
          </a:prstGeom>
        </p:spPr>
      </p:pic>
      <p:sp>
        <p:nvSpPr>
          <p:cNvPr id="18" name="Marcador de número de diapositiva 3">
            <a:extLst>
              <a:ext uri="{FF2B5EF4-FFF2-40B4-BE49-F238E27FC236}">
                <a16:creationId xmlns:a16="http://schemas.microsoft.com/office/drawing/2014/main" id="{A1243360-1112-1147-B3ED-5099CEE27970}"/>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3" name="Elipse 2">
            <a:extLst>
              <a:ext uri="{FF2B5EF4-FFF2-40B4-BE49-F238E27FC236}">
                <a16:creationId xmlns:a16="http://schemas.microsoft.com/office/drawing/2014/main" id="{80229A9D-84DC-074F-A958-B492D7FE2A17}"/>
              </a:ext>
            </a:extLst>
          </p:cNvPr>
          <p:cNvSpPr/>
          <p:nvPr userDrawn="1"/>
        </p:nvSpPr>
        <p:spPr>
          <a:xfrm>
            <a:off x="6409961" y="1930384"/>
            <a:ext cx="4927616" cy="4927616"/>
          </a:xfrm>
          <a:prstGeom prst="ellipse">
            <a:avLst/>
          </a:prstGeom>
          <a:solidFill>
            <a:schemeClr val="bg1">
              <a:alpha val="6941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Título 1">
            <a:extLst>
              <a:ext uri="{FF2B5EF4-FFF2-40B4-BE49-F238E27FC236}">
                <a16:creationId xmlns:a16="http://schemas.microsoft.com/office/drawing/2014/main" id="{D406C4F1-0AA7-A243-8449-8C585ADE614D}"/>
              </a:ext>
            </a:extLst>
          </p:cNvPr>
          <p:cNvSpPr>
            <a:spLocks noGrp="1"/>
          </p:cNvSpPr>
          <p:nvPr>
            <p:ph type="title" hasCustomPrompt="1"/>
          </p:nvPr>
        </p:nvSpPr>
        <p:spPr>
          <a:xfrm>
            <a:off x="6927528" y="3180523"/>
            <a:ext cx="3932237" cy="2445024"/>
          </a:xfrm>
        </p:spPr>
        <p:txBody>
          <a:bodyPr anchor="t">
            <a:noAutofit/>
          </a:bodyPr>
          <a:lstStyle>
            <a:lvl1pPr algn="ctr">
              <a:defRPr sz="4000" u="none" cap="none">
                <a:solidFill>
                  <a:srgbClr val="EA524E"/>
                </a:solidFill>
              </a:defRPr>
            </a:lvl1pPr>
          </a:lstStyle>
          <a:p>
            <a:r>
              <a:rPr lang="es-ES" dirty="0"/>
              <a:t>HAGA CLIC PARA INSERTAR TEXTO</a:t>
            </a:r>
          </a:p>
        </p:txBody>
      </p:sp>
    </p:spTree>
    <p:extLst>
      <p:ext uri="{BB962C8B-B14F-4D97-AF65-F5344CB8AC3E}">
        <p14:creationId xmlns:p14="http://schemas.microsoft.com/office/powerpoint/2010/main" val="3916110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12" name="Marcador de posición de imagen 9">
            <a:extLst>
              <a:ext uri="{FF2B5EF4-FFF2-40B4-BE49-F238E27FC236}">
                <a16:creationId xmlns:a16="http://schemas.microsoft.com/office/drawing/2014/main" id="{BAE7D69E-291E-BB42-9F7C-5D08DB48B3B5}"/>
              </a:ext>
            </a:extLst>
          </p:cNvPr>
          <p:cNvSpPr>
            <a:spLocks noGrp="1"/>
          </p:cNvSpPr>
          <p:nvPr>
            <p:ph type="pic" sz="quarter" idx="16"/>
          </p:nvPr>
        </p:nvSpPr>
        <p:spPr>
          <a:xfrm>
            <a:off x="5221995" y="0"/>
            <a:ext cx="6970005" cy="6858000"/>
          </a:xfrm>
          <a:prstGeom prst="rect">
            <a:avLst/>
          </a:prstGeom>
          <a:solidFill>
            <a:schemeClr val="bg2">
              <a:lumMod val="75000"/>
            </a:schemeClr>
          </a:solidFill>
        </p:spPr>
        <p:txBody>
          <a:bodyPr/>
          <a:lstStyle/>
          <a:p>
            <a:endParaRPr lang="es-ES"/>
          </a:p>
        </p:txBody>
      </p:sp>
      <p:sp>
        <p:nvSpPr>
          <p:cNvPr id="8" name="Título 1">
            <a:extLst>
              <a:ext uri="{FF2B5EF4-FFF2-40B4-BE49-F238E27FC236}">
                <a16:creationId xmlns:a16="http://schemas.microsoft.com/office/drawing/2014/main" id="{537F52C9-C95A-7A4C-B19B-42AED97E05B4}"/>
              </a:ext>
            </a:extLst>
          </p:cNvPr>
          <p:cNvSpPr>
            <a:spLocks noGrp="1"/>
          </p:cNvSpPr>
          <p:nvPr>
            <p:ph type="title" hasCustomPrompt="1"/>
          </p:nvPr>
        </p:nvSpPr>
        <p:spPr>
          <a:xfrm>
            <a:off x="699745" y="1468756"/>
            <a:ext cx="3932237" cy="1233616"/>
          </a:xfrm>
        </p:spPr>
        <p:txBody>
          <a:bodyPr anchor="t">
            <a:noAutofit/>
          </a:bodyPr>
          <a:lstStyle>
            <a:lvl1pPr>
              <a:defRPr sz="2400" u="none" cap="none">
                <a:solidFill>
                  <a:srgbClr val="3EACC9"/>
                </a:solidFill>
              </a:defRPr>
            </a:lvl1pPr>
          </a:lstStyle>
          <a:p>
            <a:r>
              <a:rPr lang="es-ES" dirty="0"/>
              <a:t>Haga clic para modificar el texto 1</a:t>
            </a:r>
          </a:p>
        </p:txBody>
      </p:sp>
      <p:sp>
        <p:nvSpPr>
          <p:cNvPr id="9" name="Marcador de texto 3">
            <a:extLst>
              <a:ext uri="{FF2B5EF4-FFF2-40B4-BE49-F238E27FC236}">
                <a16:creationId xmlns:a16="http://schemas.microsoft.com/office/drawing/2014/main" id="{7F5AD21F-7200-474A-AAE4-3E136C8DC99E}"/>
              </a:ext>
            </a:extLst>
          </p:cNvPr>
          <p:cNvSpPr>
            <a:spLocks noGrp="1"/>
          </p:cNvSpPr>
          <p:nvPr>
            <p:ph type="body" sz="half" idx="2" hasCustomPrompt="1"/>
          </p:nvPr>
        </p:nvSpPr>
        <p:spPr>
          <a:xfrm>
            <a:off x="699744" y="3027766"/>
            <a:ext cx="3932237" cy="1878227"/>
          </a:xfrm>
          <a:prstGeom prst="rect">
            <a:avLst/>
          </a:prstGeom>
        </p:spPr>
        <p:txBody>
          <a:bodyPr/>
          <a:lstStyle>
            <a:lvl1pPr marL="0" indent="0">
              <a:buNone/>
              <a:defRPr sz="1600" b="0" i="0">
                <a:latin typeface="Helvetica Light" panose="020B04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texto 2</a:t>
            </a:r>
          </a:p>
        </p:txBody>
      </p:sp>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Tree>
    <p:extLst>
      <p:ext uri="{BB962C8B-B14F-4D97-AF65-F5344CB8AC3E}">
        <p14:creationId xmlns:p14="http://schemas.microsoft.com/office/powerpoint/2010/main" val="7244897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g. Contenido texto/imagen">
    <p:spTree>
      <p:nvGrpSpPr>
        <p:cNvPr id="1" name=""/>
        <p:cNvGrpSpPr/>
        <p:nvPr/>
      </p:nvGrpSpPr>
      <p:grpSpPr>
        <a:xfrm>
          <a:off x="0" y="0"/>
          <a:ext cx="0" cy="0"/>
          <a:chOff x="0" y="0"/>
          <a:chExt cx="0" cy="0"/>
        </a:xfrm>
      </p:grpSpPr>
      <p:sp>
        <p:nvSpPr>
          <p:cNvPr id="4" name="Marcador de texto 3">
            <a:extLst>
              <a:ext uri="{FF2B5EF4-FFF2-40B4-BE49-F238E27FC236}">
                <a16:creationId xmlns:a16="http://schemas.microsoft.com/office/drawing/2014/main" id="{A5BA6793-8E20-CD4C-99A1-0DC1E3422ACD}"/>
              </a:ext>
            </a:extLst>
          </p:cNvPr>
          <p:cNvSpPr>
            <a:spLocks noGrp="1"/>
          </p:cNvSpPr>
          <p:nvPr>
            <p:ph type="body" sz="half" idx="2" hasCustomPrompt="1"/>
          </p:nvPr>
        </p:nvSpPr>
        <p:spPr>
          <a:xfrm>
            <a:off x="7512092" y="2516868"/>
            <a:ext cx="3287712" cy="1943375"/>
          </a:xfrm>
          <a:prstGeom prst="rect">
            <a:avLst/>
          </a:prstGeom>
        </p:spPr>
        <p:txBody>
          <a:bodyPr/>
          <a:lstStyle>
            <a:lvl1pPr marL="0" indent="0">
              <a:buNone/>
              <a:defRPr sz="1600" b="0" i="0">
                <a:solidFill>
                  <a:schemeClr val="tx1">
                    <a:lumMod val="75000"/>
                    <a:lumOff val="25000"/>
                  </a:schemeClr>
                </a:solidFill>
                <a:latin typeface="Helvetica Light" panose="020B04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insertar un párrafo de texto</a:t>
            </a:r>
          </a:p>
        </p:txBody>
      </p:sp>
      <p:sp>
        <p:nvSpPr>
          <p:cNvPr id="7" name="Marcador de número de diapositiva 6">
            <a:extLst>
              <a:ext uri="{FF2B5EF4-FFF2-40B4-BE49-F238E27FC236}">
                <a16:creationId xmlns:a16="http://schemas.microsoft.com/office/drawing/2014/main" id="{211D7188-3E0C-0D4C-AB93-E4D4B9A12064}"/>
              </a:ext>
            </a:extLst>
          </p:cNvPr>
          <p:cNvSpPr>
            <a:spLocks noGrp="1"/>
          </p:cNvSpPr>
          <p:nvPr>
            <p:ph type="sldNum" sz="quarter" idx="12"/>
          </p:nvPr>
        </p:nvSpPr>
        <p:spPr/>
        <p:txBody>
          <a:bodyPr/>
          <a:lstStyle/>
          <a:p>
            <a:r>
              <a:rPr lang="es-ES" dirty="0"/>
              <a:t>/ </a:t>
            </a:r>
            <a:fld id="{E77D623B-8418-F642-B01C-38FE0BA158AD}" type="slidenum">
              <a:rPr lang="es-ES" smtClean="0"/>
              <a:t>‹Nº›</a:t>
            </a:fld>
            <a:endParaRPr lang="es-ES" dirty="0"/>
          </a:p>
        </p:txBody>
      </p:sp>
      <p:sp>
        <p:nvSpPr>
          <p:cNvPr id="12" name="Marcador de posición de imagen 11">
            <a:extLst>
              <a:ext uri="{FF2B5EF4-FFF2-40B4-BE49-F238E27FC236}">
                <a16:creationId xmlns:a16="http://schemas.microsoft.com/office/drawing/2014/main" id="{D6D18F93-4EDC-CC41-B3FF-2047E2CF93EB}"/>
              </a:ext>
            </a:extLst>
          </p:cNvPr>
          <p:cNvSpPr>
            <a:spLocks noGrp="1"/>
          </p:cNvSpPr>
          <p:nvPr>
            <p:ph type="pic" sz="quarter" idx="13"/>
          </p:nvPr>
        </p:nvSpPr>
        <p:spPr>
          <a:xfrm>
            <a:off x="4236525" y="2516869"/>
            <a:ext cx="2641600" cy="1947600"/>
          </a:xfrm>
          <a:prstGeom prst="rect">
            <a:avLst/>
          </a:prstGeom>
          <a:solidFill>
            <a:schemeClr val="bg1">
              <a:lumMod val="85000"/>
            </a:schemeClr>
          </a:solidFill>
        </p:spPr>
        <p:txBody>
          <a:bodyPr/>
          <a:lstStyle/>
          <a:p>
            <a:endParaRPr lang="es-ES" dirty="0"/>
          </a:p>
        </p:txBody>
      </p:sp>
      <p:sp>
        <p:nvSpPr>
          <p:cNvPr id="19" name="Marcador de texto 18">
            <a:extLst>
              <a:ext uri="{FF2B5EF4-FFF2-40B4-BE49-F238E27FC236}">
                <a16:creationId xmlns:a16="http://schemas.microsoft.com/office/drawing/2014/main" id="{BE156CA8-25FC-D34F-BBF0-06F0F9FCFCC8}"/>
              </a:ext>
            </a:extLst>
          </p:cNvPr>
          <p:cNvSpPr>
            <a:spLocks noGrp="1"/>
          </p:cNvSpPr>
          <p:nvPr>
            <p:ph type="body" sz="quarter" idx="16" hasCustomPrompt="1"/>
          </p:nvPr>
        </p:nvSpPr>
        <p:spPr>
          <a:xfrm>
            <a:off x="1320909" y="1219476"/>
            <a:ext cx="8538707" cy="602698"/>
          </a:xfrm>
          <a:prstGeom prst="rect">
            <a:avLst/>
          </a:prstGeom>
        </p:spPr>
        <p:txBody>
          <a:bodyPr/>
          <a:lstStyle>
            <a:lvl1pPr>
              <a:defRPr sz="3200" b="0" i="0">
                <a:latin typeface="Helvetica Light" panose="020B0403020202020204" pitchFamily="34" charset="0"/>
              </a:defRPr>
            </a:lvl1pPr>
          </a:lstStyle>
          <a:p>
            <a:pPr lvl="0"/>
            <a:r>
              <a:rPr lang="es-ES" dirty="0"/>
              <a:t>Un titular para la sección</a:t>
            </a:r>
          </a:p>
        </p:txBody>
      </p:sp>
      <p:sp>
        <p:nvSpPr>
          <p:cNvPr id="9" name="Marcador de texto 3">
            <a:extLst>
              <a:ext uri="{FF2B5EF4-FFF2-40B4-BE49-F238E27FC236}">
                <a16:creationId xmlns:a16="http://schemas.microsoft.com/office/drawing/2014/main" id="{E0EEC132-5484-D742-82B0-73097283F6D4}"/>
              </a:ext>
            </a:extLst>
          </p:cNvPr>
          <p:cNvSpPr>
            <a:spLocks noGrp="1"/>
          </p:cNvSpPr>
          <p:nvPr>
            <p:ph type="body" sz="half" idx="17" hasCustomPrompt="1"/>
          </p:nvPr>
        </p:nvSpPr>
        <p:spPr>
          <a:xfrm>
            <a:off x="1320909" y="2516867"/>
            <a:ext cx="2915616" cy="1943375"/>
          </a:xfrm>
          <a:prstGeom prst="rect">
            <a:avLst/>
          </a:prstGeom>
          <a:solidFill>
            <a:srgbClr val="3EACC9"/>
          </a:solidFill>
        </p:spPr>
        <p:txBody>
          <a:bodyPr lIns="180000" tIns="180000" rIns="180000" bIns="180000"/>
          <a:lstStyle>
            <a:lvl1pPr marL="0" indent="0">
              <a:buNone/>
              <a:defRPr sz="1600" b="0" i="0">
                <a:solidFill>
                  <a:schemeClr val="bg1"/>
                </a:solidFill>
                <a:latin typeface="Helvetica Light" panose="020B04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un titular con foto al lado</a:t>
            </a:r>
          </a:p>
        </p:txBody>
      </p:sp>
    </p:spTree>
    <p:extLst>
      <p:ext uri="{BB962C8B-B14F-4D97-AF65-F5344CB8AC3E}">
        <p14:creationId xmlns:p14="http://schemas.microsoft.com/office/powerpoint/2010/main" val="250882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ag. con dos bloques color">
    <p:spTree>
      <p:nvGrpSpPr>
        <p:cNvPr id="1" name=""/>
        <p:cNvGrpSpPr/>
        <p:nvPr/>
      </p:nvGrpSpPr>
      <p:grpSpPr>
        <a:xfrm>
          <a:off x="0" y="0"/>
          <a:ext cx="0" cy="0"/>
          <a:chOff x="0" y="0"/>
          <a:chExt cx="0" cy="0"/>
        </a:xfrm>
      </p:grpSpPr>
      <p:sp>
        <p:nvSpPr>
          <p:cNvPr id="31" name="Rectángulo 1">
            <a:extLst>
              <a:ext uri="{FF2B5EF4-FFF2-40B4-BE49-F238E27FC236}">
                <a16:creationId xmlns:a16="http://schemas.microsoft.com/office/drawing/2014/main" id="{33CFBE04-7D24-694B-877E-34FB6F1CBB89}"/>
              </a:ext>
            </a:extLst>
          </p:cNvPr>
          <p:cNvSpPr>
            <a:spLocks noChangeArrowheads="1"/>
          </p:cNvSpPr>
          <p:nvPr userDrawn="1"/>
        </p:nvSpPr>
        <p:spPr bwMode="auto">
          <a:xfrm>
            <a:off x="1520138" y="1954875"/>
            <a:ext cx="4294502" cy="1301088"/>
          </a:xfrm>
          <a:prstGeom prst="rect">
            <a:avLst/>
          </a:prstGeom>
          <a:solidFill>
            <a:srgbClr val="3EACC9"/>
          </a:solidFill>
          <a:ln>
            <a:noFill/>
          </a:ln>
        </p:spPr>
        <p:txBody>
          <a:bodyPr/>
          <a:lstStyle/>
          <a:p>
            <a:pPr algn="r"/>
            <a:endParaRPr lang="es-ES" altLang="es-ES" dirty="0"/>
          </a:p>
        </p:txBody>
      </p:sp>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39" name="Marcador de texto 2">
            <a:extLst>
              <a:ext uri="{FF2B5EF4-FFF2-40B4-BE49-F238E27FC236}">
                <a16:creationId xmlns:a16="http://schemas.microsoft.com/office/drawing/2014/main" id="{FBB99E47-A680-1F4A-87E6-B2E587974DE6}"/>
              </a:ext>
            </a:extLst>
          </p:cNvPr>
          <p:cNvSpPr>
            <a:spLocks noGrp="1"/>
          </p:cNvSpPr>
          <p:nvPr>
            <p:ph type="body" sz="quarter" idx="14" hasCustomPrompt="1"/>
          </p:nvPr>
        </p:nvSpPr>
        <p:spPr>
          <a:xfrm>
            <a:off x="1751685" y="2187851"/>
            <a:ext cx="3830610" cy="913348"/>
          </a:xfrm>
          <a:prstGeom prst="rect">
            <a:avLst/>
          </a:prstGeom>
        </p:spPr>
        <p:txBody>
          <a:bodyPr anchor="t"/>
          <a:lstStyle>
            <a:lvl1pPr algn="l">
              <a:lnSpc>
                <a:spcPct val="100000"/>
              </a:lnSpc>
              <a:spcBef>
                <a:spcPts val="0"/>
              </a:spcBef>
              <a:defRPr lang="es-ES" sz="2200" b="0" kern="1200" dirty="0">
                <a:solidFill>
                  <a:schemeClr val="bg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Título resaltado</a:t>
            </a:r>
          </a:p>
          <a:p>
            <a:pPr lvl="0"/>
            <a:r>
              <a:rPr lang="es-ES" dirty="0"/>
              <a:t>con fondo</a:t>
            </a:r>
          </a:p>
        </p:txBody>
      </p:sp>
      <p:sp>
        <p:nvSpPr>
          <p:cNvPr id="17" name="Rectángulo 1">
            <a:extLst>
              <a:ext uri="{FF2B5EF4-FFF2-40B4-BE49-F238E27FC236}">
                <a16:creationId xmlns:a16="http://schemas.microsoft.com/office/drawing/2014/main" id="{0214291A-B791-694E-B948-5C71EC0EBB74}"/>
              </a:ext>
            </a:extLst>
          </p:cNvPr>
          <p:cNvSpPr>
            <a:spLocks noChangeArrowheads="1"/>
          </p:cNvSpPr>
          <p:nvPr userDrawn="1"/>
        </p:nvSpPr>
        <p:spPr bwMode="auto">
          <a:xfrm>
            <a:off x="1520138" y="3255963"/>
            <a:ext cx="4294502" cy="1816100"/>
          </a:xfrm>
          <a:prstGeom prst="rect">
            <a:avLst/>
          </a:prstGeom>
          <a:solidFill>
            <a:schemeClr val="tx1">
              <a:lumMod val="75000"/>
              <a:lumOff val="25000"/>
            </a:schemeClr>
          </a:solidFill>
          <a:ln>
            <a:noFill/>
          </a:ln>
        </p:spPr>
        <p:txBody>
          <a:bodyPr/>
          <a:lstStyle/>
          <a:p>
            <a:pPr algn="r"/>
            <a:endParaRPr lang="es-ES" altLang="es-ES"/>
          </a:p>
        </p:txBody>
      </p:sp>
      <p:sp>
        <p:nvSpPr>
          <p:cNvPr id="20" name="Marcador de texto 2">
            <a:extLst>
              <a:ext uri="{FF2B5EF4-FFF2-40B4-BE49-F238E27FC236}">
                <a16:creationId xmlns:a16="http://schemas.microsoft.com/office/drawing/2014/main" id="{74AE51CE-55C3-1C4A-9CC9-D0FDB715A153}"/>
              </a:ext>
            </a:extLst>
          </p:cNvPr>
          <p:cNvSpPr>
            <a:spLocks noGrp="1"/>
          </p:cNvSpPr>
          <p:nvPr>
            <p:ph type="body" sz="quarter" idx="15" hasCustomPrompt="1"/>
          </p:nvPr>
        </p:nvSpPr>
        <p:spPr>
          <a:xfrm>
            <a:off x="1751685" y="3488938"/>
            <a:ext cx="3830610" cy="1357381"/>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s-ES" altLang="es-ES" sz="1600" b="0" kern="1200" dirty="0" smtClean="0">
                <a:solidFill>
                  <a:schemeClr val="bg1"/>
                </a:solidFill>
                <a:latin typeface="Helvetica Light" panose="020B0403020202020204" pitchFamily="34" charset="0"/>
                <a:ea typeface="Geneva" panose="020B0503030404040204" pitchFamily="34" charset="0"/>
                <a:cs typeface="Geneva" panose="020B05030304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Un párrafo explicativo.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Nunc </a:t>
            </a:r>
            <a:r>
              <a:rPr lang="es-ES" dirty="0" err="1"/>
              <a:t>congue</a:t>
            </a:r>
            <a:r>
              <a:rPr lang="es-ES" dirty="0"/>
              <a:t> commodo magna </a:t>
            </a:r>
            <a:r>
              <a:rPr lang="es-ES" dirty="0" err="1"/>
              <a:t>cursus</a:t>
            </a:r>
            <a:r>
              <a:rPr lang="es-ES" dirty="0"/>
              <a:t> </a:t>
            </a:r>
            <a:r>
              <a:rPr lang="es-ES" dirty="0" err="1"/>
              <a:t>sodales</a:t>
            </a:r>
            <a:r>
              <a:rPr lang="es-ES" dirty="0"/>
              <a:t>. </a:t>
            </a:r>
          </a:p>
        </p:txBody>
      </p:sp>
      <p:sp>
        <p:nvSpPr>
          <p:cNvPr id="21" name="Rectángulo 1">
            <a:extLst>
              <a:ext uri="{FF2B5EF4-FFF2-40B4-BE49-F238E27FC236}">
                <a16:creationId xmlns:a16="http://schemas.microsoft.com/office/drawing/2014/main" id="{5DDF492E-28B8-644C-8689-392B1D369430}"/>
              </a:ext>
            </a:extLst>
          </p:cNvPr>
          <p:cNvSpPr>
            <a:spLocks noChangeArrowheads="1"/>
          </p:cNvSpPr>
          <p:nvPr userDrawn="1"/>
        </p:nvSpPr>
        <p:spPr bwMode="auto">
          <a:xfrm>
            <a:off x="6377360" y="1954875"/>
            <a:ext cx="4294502" cy="1301088"/>
          </a:xfrm>
          <a:prstGeom prst="rect">
            <a:avLst/>
          </a:prstGeom>
          <a:solidFill>
            <a:srgbClr val="EA524E"/>
          </a:solidFill>
          <a:ln>
            <a:noFill/>
          </a:ln>
        </p:spPr>
        <p:txBody>
          <a:bodyPr/>
          <a:lstStyle/>
          <a:p>
            <a:pPr algn="r"/>
            <a:endParaRPr lang="es-ES" altLang="es-ES" dirty="0"/>
          </a:p>
        </p:txBody>
      </p:sp>
      <p:sp>
        <p:nvSpPr>
          <p:cNvPr id="22" name="Marcador de texto 2">
            <a:extLst>
              <a:ext uri="{FF2B5EF4-FFF2-40B4-BE49-F238E27FC236}">
                <a16:creationId xmlns:a16="http://schemas.microsoft.com/office/drawing/2014/main" id="{F1F78F46-ADFD-2243-926D-8A1DAD41CFCD}"/>
              </a:ext>
            </a:extLst>
          </p:cNvPr>
          <p:cNvSpPr>
            <a:spLocks noGrp="1"/>
          </p:cNvSpPr>
          <p:nvPr>
            <p:ph type="body" sz="quarter" idx="16" hasCustomPrompt="1"/>
          </p:nvPr>
        </p:nvSpPr>
        <p:spPr>
          <a:xfrm>
            <a:off x="6608907" y="2187851"/>
            <a:ext cx="3830610" cy="913348"/>
          </a:xfrm>
          <a:prstGeom prst="rect">
            <a:avLst/>
          </a:prstGeom>
        </p:spPr>
        <p:txBody>
          <a:bodyPr anchor="t"/>
          <a:lstStyle>
            <a:lvl1pPr algn="l">
              <a:lnSpc>
                <a:spcPct val="100000"/>
              </a:lnSpc>
              <a:spcBef>
                <a:spcPts val="0"/>
              </a:spcBef>
              <a:defRPr lang="es-ES" sz="2200" b="0" kern="1200" dirty="0">
                <a:solidFill>
                  <a:schemeClr val="bg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Título resaltado</a:t>
            </a:r>
          </a:p>
          <a:p>
            <a:pPr lvl="0"/>
            <a:r>
              <a:rPr lang="es-ES" dirty="0"/>
              <a:t>con fondo</a:t>
            </a:r>
          </a:p>
        </p:txBody>
      </p:sp>
      <p:sp>
        <p:nvSpPr>
          <p:cNvPr id="23" name="Rectángulo 1">
            <a:extLst>
              <a:ext uri="{FF2B5EF4-FFF2-40B4-BE49-F238E27FC236}">
                <a16:creationId xmlns:a16="http://schemas.microsoft.com/office/drawing/2014/main" id="{B57FA880-598A-A546-B10D-AE2B5F0FD096}"/>
              </a:ext>
            </a:extLst>
          </p:cNvPr>
          <p:cNvSpPr>
            <a:spLocks noChangeArrowheads="1"/>
          </p:cNvSpPr>
          <p:nvPr userDrawn="1"/>
        </p:nvSpPr>
        <p:spPr bwMode="auto">
          <a:xfrm>
            <a:off x="6377360" y="3255963"/>
            <a:ext cx="4294502" cy="1816100"/>
          </a:xfrm>
          <a:prstGeom prst="rect">
            <a:avLst/>
          </a:prstGeom>
          <a:solidFill>
            <a:schemeClr val="tx1">
              <a:lumMod val="75000"/>
              <a:lumOff val="25000"/>
            </a:schemeClr>
          </a:solidFill>
          <a:ln>
            <a:noFill/>
          </a:ln>
        </p:spPr>
        <p:txBody>
          <a:bodyPr/>
          <a:lstStyle/>
          <a:p>
            <a:pPr algn="r"/>
            <a:endParaRPr lang="es-ES" altLang="es-ES"/>
          </a:p>
        </p:txBody>
      </p:sp>
      <p:sp>
        <p:nvSpPr>
          <p:cNvPr id="24" name="Marcador de texto 2">
            <a:extLst>
              <a:ext uri="{FF2B5EF4-FFF2-40B4-BE49-F238E27FC236}">
                <a16:creationId xmlns:a16="http://schemas.microsoft.com/office/drawing/2014/main" id="{CFC439C7-1BBE-EB43-A440-5FD103C4C476}"/>
              </a:ext>
            </a:extLst>
          </p:cNvPr>
          <p:cNvSpPr>
            <a:spLocks noGrp="1"/>
          </p:cNvSpPr>
          <p:nvPr>
            <p:ph type="body" sz="quarter" idx="17" hasCustomPrompt="1"/>
          </p:nvPr>
        </p:nvSpPr>
        <p:spPr>
          <a:xfrm>
            <a:off x="6608907" y="3488938"/>
            <a:ext cx="3830610" cy="1357381"/>
          </a:xfrm>
          <a:prstGeom prst="rect">
            <a:avLst/>
          </a:prstGeom>
        </p:spPr>
        <p:txBody>
          <a:bodyPr anchor="t"/>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lang="es-ES" altLang="es-ES" sz="1600" b="0" kern="1200" dirty="0" smtClean="0">
                <a:solidFill>
                  <a:schemeClr val="bg1"/>
                </a:solidFill>
                <a:latin typeface="Helvetica Light" panose="020B0403020202020204" pitchFamily="34" charset="0"/>
                <a:ea typeface="Geneva" panose="020B0503030404040204" pitchFamily="34" charset="0"/>
                <a:cs typeface="Geneva" panose="020B0503030404040204" pitchFamily="34" charset="0"/>
              </a:defRPr>
            </a:lvl1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ES" dirty="0"/>
              <a:t>Un párrafo explicativo. </a:t>
            </a:r>
            <a:r>
              <a:rPr lang="es-ES" dirty="0" err="1"/>
              <a:t>Lorem</a:t>
            </a:r>
            <a:r>
              <a:rPr lang="es-ES" dirty="0"/>
              <a:t> </a:t>
            </a:r>
            <a:r>
              <a:rPr lang="es-ES" dirty="0" err="1"/>
              <a:t>ipsum</a:t>
            </a:r>
            <a:r>
              <a:rPr lang="es-ES" dirty="0"/>
              <a:t> dolor </a:t>
            </a:r>
            <a:r>
              <a:rPr lang="es-ES" dirty="0" err="1"/>
              <a:t>sit</a:t>
            </a:r>
            <a:r>
              <a:rPr lang="es-ES" dirty="0"/>
              <a:t> </a:t>
            </a:r>
            <a:r>
              <a:rPr lang="es-ES" dirty="0" err="1"/>
              <a:t>amet</a:t>
            </a:r>
            <a:r>
              <a:rPr lang="es-ES" dirty="0"/>
              <a:t>, </a:t>
            </a:r>
            <a:r>
              <a:rPr lang="es-ES" dirty="0" err="1"/>
              <a:t>consectetur</a:t>
            </a:r>
            <a:r>
              <a:rPr lang="es-ES" dirty="0"/>
              <a:t> </a:t>
            </a:r>
            <a:r>
              <a:rPr lang="es-ES" dirty="0" err="1"/>
              <a:t>adipiscing</a:t>
            </a:r>
            <a:r>
              <a:rPr lang="es-ES" dirty="0"/>
              <a:t> </a:t>
            </a:r>
            <a:r>
              <a:rPr lang="es-ES" dirty="0" err="1"/>
              <a:t>elit</a:t>
            </a:r>
            <a:r>
              <a:rPr lang="es-ES" dirty="0"/>
              <a:t>. Nunc </a:t>
            </a:r>
            <a:r>
              <a:rPr lang="es-ES" dirty="0" err="1"/>
              <a:t>congue</a:t>
            </a:r>
            <a:r>
              <a:rPr lang="es-ES" dirty="0"/>
              <a:t> commodo magna </a:t>
            </a:r>
            <a:r>
              <a:rPr lang="es-ES" dirty="0" err="1"/>
              <a:t>cursus</a:t>
            </a:r>
            <a:r>
              <a:rPr lang="es-ES" dirty="0"/>
              <a:t> </a:t>
            </a:r>
            <a:r>
              <a:rPr lang="es-ES" dirty="0" err="1"/>
              <a:t>sodales</a:t>
            </a:r>
            <a:r>
              <a:rPr lang="es-ES" dirty="0"/>
              <a:t>. </a:t>
            </a:r>
          </a:p>
        </p:txBody>
      </p:sp>
      <p:sp>
        <p:nvSpPr>
          <p:cNvPr id="3" name="Marcador de texto 2">
            <a:extLst>
              <a:ext uri="{FF2B5EF4-FFF2-40B4-BE49-F238E27FC236}">
                <a16:creationId xmlns:a16="http://schemas.microsoft.com/office/drawing/2014/main" id="{60CE65DE-9B3B-7240-BBD7-EB19A7161C67}"/>
              </a:ext>
            </a:extLst>
          </p:cNvPr>
          <p:cNvSpPr>
            <a:spLocks noGrp="1"/>
          </p:cNvSpPr>
          <p:nvPr>
            <p:ph type="body" sz="quarter" idx="18" hasCustomPrompt="1"/>
          </p:nvPr>
        </p:nvSpPr>
        <p:spPr>
          <a:xfrm>
            <a:off x="1399851" y="1093156"/>
            <a:ext cx="6058568" cy="526324"/>
          </a:xfrm>
          <a:prstGeom prst="rect">
            <a:avLst/>
          </a:prstGeom>
        </p:spPr>
        <p:txBody>
          <a:bodyPr/>
          <a:lstStyle>
            <a:lvl1pPr>
              <a:defRPr sz="3200" b="0" i="0">
                <a:latin typeface="Helvetica Light" panose="020B0403020202020204" pitchFamily="34" charset="0"/>
              </a:defRPr>
            </a:lvl1pPr>
          </a:lstStyle>
          <a:p>
            <a:pPr lvl="0"/>
            <a:r>
              <a:rPr lang="es-ES" dirty="0"/>
              <a:t>Un titular para la diapositiva</a:t>
            </a:r>
          </a:p>
        </p:txBody>
      </p:sp>
    </p:spTree>
    <p:extLst>
      <p:ext uri="{BB962C8B-B14F-4D97-AF65-F5344CB8AC3E}">
        <p14:creationId xmlns:p14="http://schemas.microsoft.com/office/powerpoint/2010/main" val="4258005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g. Bloques datos">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p:txBody>
          <a:bodyPr/>
          <a:lstStyle/>
          <a:p>
            <a:r>
              <a:rPr lang="es-ES" dirty="0"/>
              <a:t>/ </a:t>
            </a:r>
            <a:fld id="{E77D623B-8418-F642-B01C-38FE0BA158AD}" type="slidenum">
              <a:rPr lang="es-ES" smtClean="0"/>
              <a:t>‹Nº›</a:t>
            </a:fld>
            <a:endParaRPr lang="es-ES" dirty="0"/>
          </a:p>
        </p:txBody>
      </p:sp>
      <p:grpSp>
        <p:nvGrpSpPr>
          <p:cNvPr id="9" name="Grupo 5">
            <a:extLst>
              <a:ext uri="{FF2B5EF4-FFF2-40B4-BE49-F238E27FC236}">
                <a16:creationId xmlns:a16="http://schemas.microsoft.com/office/drawing/2014/main" id="{2894AD9E-DCC3-0B40-ACF7-BA80614FF5BA}"/>
              </a:ext>
            </a:extLst>
          </p:cNvPr>
          <p:cNvGrpSpPr>
            <a:grpSpLocks/>
          </p:cNvGrpSpPr>
          <p:nvPr userDrawn="1"/>
        </p:nvGrpSpPr>
        <p:grpSpPr bwMode="auto">
          <a:xfrm>
            <a:off x="996950" y="2482850"/>
            <a:ext cx="10198100" cy="1892300"/>
            <a:chOff x="1314077" y="2482850"/>
            <a:chExt cx="10196837" cy="1892300"/>
          </a:xfrm>
        </p:grpSpPr>
        <p:sp>
          <p:nvSpPr>
            <p:cNvPr id="20" name="Rectángulo 1">
              <a:extLst>
                <a:ext uri="{FF2B5EF4-FFF2-40B4-BE49-F238E27FC236}">
                  <a16:creationId xmlns:a16="http://schemas.microsoft.com/office/drawing/2014/main" id="{D277658D-FDEA-1042-8024-E79227079C5A}"/>
                </a:ext>
              </a:extLst>
            </p:cNvPr>
            <p:cNvSpPr>
              <a:spLocks noChangeArrowheads="1"/>
            </p:cNvSpPr>
            <p:nvPr userDrawn="1"/>
          </p:nvSpPr>
          <p:spPr bwMode="auto">
            <a:xfrm>
              <a:off x="1314077" y="2482850"/>
              <a:ext cx="2230439" cy="1892300"/>
            </a:xfrm>
            <a:prstGeom prst="rect">
              <a:avLst/>
            </a:prstGeom>
            <a:solidFill>
              <a:srgbClr val="3EACC9"/>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p>
              <a:pPr algn="r"/>
              <a:endParaRPr lang="es-ES" altLang="es-ES"/>
            </a:p>
          </p:txBody>
        </p:sp>
        <p:sp>
          <p:nvSpPr>
            <p:cNvPr id="18" name="Rectángulo 1">
              <a:extLst>
                <a:ext uri="{FF2B5EF4-FFF2-40B4-BE49-F238E27FC236}">
                  <a16:creationId xmlns:a16="http://schemas.microsoft.com/office/drawing/2014/main" id="{523E262D-864C-FE44-A5BE-D9C272353CAA}"/>
                </a:ext>
              </a:extLst>
            </p:cNvPr>
            <p:cNvSpPr>
              <a:spLocks noChangeArrowheads="1"/>
            </p:cNvSpPr>
            <p:nvPr userDrawn="1"/>
          </p:nvSpPr>
          <p:spPr bwMode="auto">
            <a:xfrm>
              <a:off x="3969636" y="2482850"/>
              <a:ext cx="2230161" cy="1892300"/>
            </a:xfrm>
            <a:prstGeom prst="rect">
              <a:avLst/>
            </a:prstGeom>
            <a:solidFill>
              <a:schemeClr val="tx2">
                <a:lumMod val="75000"/>
              </a:schemeClr>
            </a:solidFill>
            <a:ln>
              <a:noFill/>
            </a:ln>
          </p:spPr>
          <p:txBody>
            <a:bodyPr/>
            <a:lstStyle/>
            <a:p>
              <a:pPr algn="r">
                <a:defRPr/>
              </a:pPr>
              <a:endParaRPr lang="es-ES" altLang="es-ES"/>
            </a:p>
          </p:txBody>
        </p:sp>
        <p:sp>
          <p:nvSpPr>
            <p:cNvPr id="16" name="Rectángulo 1">
              <a:extLst>
                <a:ext uri="{FF2B5EF4-FFF2-40B4-BE49-F238E27FC236}">
                  <a16:creationId xmlns:a16="http://schemas.microsoft.com/office/drawing/2014/main" id="{8771BF1E-B00E-1340-97E6-F8914F7B8EA7}"/>
                </a:ext>
              </a:extLst>
            </p:cNvPr>
            <p:cNvSpPr>
              <a:spLocks noChangeArrowheads="1"/>
            </p:cNvSpPr>
            <p:nvPr userDrawn="1"/>
          </p:nvSpPr>
          <p:spPr bwMode="auto">
            <a:xfrm>
              <a:off x="6625009" y="2482850"/>
              <a:ext cx="2230439" cy="1892300"/>
            </a:xfrm>
            <a:prstGeom prst="rect">
              <a:avLst/>
            </a:prstGeom>
            <a:solidFill>
              <a:srgbClr val="EA524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s-ES" altLang="es-ES" dirty="0"/>
            </a:p>
          </p:txBody>
        </p:sp>
        <p:sp>
          <p:nvSpPr>
            <p:cNvPr id="14" name="Rectángulo 1">
              <a:extLst>
                <a:ext uri="{FF2B5EF4-FFF2-40B4-BE49-F238E27FC236}">
                  <a16:creationId xmlns:a16="http://schemas.microsoft.com/office/drawing/2014/main" id="{0EEA3A0F-8AD7-6D4E-ADF2-7DE49E27B83C}"/>
                </a:ext>
              </a:extLst>
            </p:cNvPr>
            <p:cNvSpPr>
              <a:spLocks noChangeArrowheads="1"/>
            </p:cNvSpPr>
            <p:nvPr userDrawn="1"/>
          </p:nvSpPr>
          <p:spPr bwMode="auto">
            <a:xfrm>
              <a:off x="9280475" y="2482850"/>
              <a:ext cx="2230439" cy="1892300"/>
            </a:xfrm>
            <a:prstGeom prst="rect">
              <a:avLst/>
            </a:prstGeom>
            <a:solidFill>
              <a:srgbClr val="1A9594"/>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s-ES" altLang="es-ES"/>
            </a:p>
          </p:txBody>
        </p:sp>
      </p:grpSp>
      <p:sp>
        <p:nvSpPr>
          <p:cNvPr id="3" name="Marcador de texto 2">
            <a:extLst>
              <a:ext uri="{FF2B5EF4-FFF2-40B4-BE49-F238E27FC236}">
                <a16:creationId xmlns:a16="http://schemas.microsoft.com/office/drawing/2014/main" id="{A597F72D-5BA4-1946-ADA4-46B1318526B0}"/>
              </a:ext>
            </a:extLst>
          </p:cNvPr>
          <p:cNvSpPr>
            <a:spLocks noGrp="1"/>
          </p:cNvSpPr>
          <p:nvPr>
            <p:ph type="body" sz="quarter" idx="13" hasCustomPrompt="1"/>
          </p:nvPr>
        </p:nvSpPr>
        <p:spPr>
          <a:xfrm>
            <a:off x="1255713" y="2794000"/>
            <a:ext cx="1717675" cy="1093788"/>
          </a:xfrm>
          <a:prstGeom prst="rect">
            <a:avLst/>
          </a:prstGeom>
        </p:spPr>
        <p:txBody>
          <a:bodyPr anchor="t"/>
          <a:lstStyle>
            <a:lvl1pPr algn="ctr">
              <a:defRPr>
                <a:solidFill>
                  <a:schemeClr val="bg1"/>
                </a:solidFill>
              </a:defRPr>
            </a:lvl1pPr>
          </a:lstStyle>
          <a:p>
            <a:pPr lvl="0"/>
            <a:r>
              <a:rPr lang="es-ES" dirty="0"/>
              <a:t>TEXTO 1</a:t>
            </a:r>
          </a:p>
        </p:txBody>
      </p:sp>
      <p:sp>
        <p:nvSpPr>
          <p:cNvPr id="22" name="Marcador de texto 2">
            <a:extLst>
              <a:ext uri="{FF2B5EF4-FFF2-40B4-BE49-F238E27FC236}">
                <a16:creationId xmlns:a16="http://schemas.microsoft.com/office/drawing/2014/main" id="{C85772C0-E612-DB4D-9CD3-74015A0841D3}"/>
              </a:ext>
            </a:extLst>
          </p:cNvPr>
          <p:cNvSpPr>
            <a:spLocks noGrp="1"/>
          </p:cNvSpPr>
          <p:nvPr>
            <p:ph type="body" sz="quarter" idx="14" hasCustomPrompt="1"/>
          </p:nvPr>
        </p:nvSpPr>
        <p:spPr>
          <a:xfrm>
            <a:off x="3909218" y="2794000"/>
            <a:ext cx="1717675" cy="1093788"/>
          </a:xfrm>
          <a:prstGeom prst="rect">
            <a:avLst/>
          </a:prstGeom>
        </p:spPr>
        <p:txBody>
          <a:bodyPr anchor="t"/>
          <a:lstStyle>
            <a:lvl1pPr algn="ctr">
              <a:defRPr>
                <a:solidFill>
                  <a:schemeClr val="bg1"/>
                </a:solidFill>
              </a:defRPr>
            </a:lvl1pPr>
          </a:lstStyle>
          <a:p>
            <a:pPr lvl="0"/>
            <a:r>
              <a:rPr lang="es-ES" dirty="0"/>
              <a:t>TEXTO 2</a:t>
            </a:r>
          </a:p>
        </p:txBody>
      </p:sp>
      <p:sp>
        <p:nvSpPr>
          <p:cNvPr id="23" name="Marcador de texto 2">
            <a:extLst>
              <a:ext uri="{FF2B5EF4-FFF2-40B4-BE49-F238E27FC236}">
                <a16:creationId xmlns:a16="http://schemas.microsoft.com/office/drawing/2014/main" id="{E2135E83-F8D3-E648-9CF0-50B46A409C61}"/>
              </a:ext>
            </a:extLst>
          </p:cNvPr>
          <p:cNvSpPr>
            <a:spLocks noGrp="1"/>
          </p:cNvSpPr>
          <p:nvPr>
            <p:ph type="body" sz="quarter" idx="15" hasCustomPrompt="1"/>
          </p:nvPr>
        </p:nvSpPr>
        <p:spPr>
          <a:xfrm>
            <a:off x="6565059" y="2794000"/>
            <a:ext cx="1717675" cy="1093788"/>
          </a:xfrm>
          <a:prstGeom prst="rect">
            <a:avLst/>
          </a:prstGeom>
        </p:spPr>
        <p:txBody>
          <a:bodyPr anchor="t"/>
          <a:lstStyle>
            <a:lvl1pPr algn="ctr">
              <a:defRPr>
                <a:solidFill>
                  <a:schemeClr val="bg1"/>
                </a:solidFill>
              </a:defRPr>
            </a:lvl1pPr>
          </a:lstStyle>
          <a:p>
            <a:pPr lvl="0"/>
            <a:r>
              <a:rPr lang="es-ES" dirty="0"/>
              <a:t>TEXTO 3</a:t>
            </a:r>
          </a:p>
        </p:txBody>
      </p:sp>
      <p:sp>
        <p:nvSpPr>
          <p:cNvPr id="24" name="Marcador de texto 2">
            <a:extLst>
              <a:ext uri="{FF2B5EF4-FFF2-40B4-BE49-F238E27FC236}">
                <a16:creationId xmlns:a16="http://schemas.microsoft.com/office/drawing/2014/main" id="{3E59B44C-BAD6-DE42-9E02-C74B6D6846B4}"/>
              </a:ext>
            </a:extLst>
          </p:cNvPr>
          <p:cNvSpPr>
            <a:spLocks noGrp="1"/>
          </p:cNvSpPr>
          <p:nvPr>
            <p:ph type="body" sz="quarter" idx="16" hasCustomPrompt="1"/>
          </p:nvPr>
        </p:nvSpPr>
        <p:spPr>
          <a:xfrm>
            <a:off x="9218612" y="2794000"/>
            <a:ext cx="1717675" cy="1093788"/>
          </a:xfrm>
          <a:prstGeom prst="rect">
            <a:avLst/>
          </a:prstGeom>
        </p:spPr>
        <p:txBody>
          <a:bodyPr anchor="t"/>
          <a:lstStyle>
            <a:lvl1pPr algn="ctr">
              <a:defRPr>
                <a:solidFill>
                  <a:schemeClr val="bg1"/>
                </a:solidFill>
              </a:defRPr>
            </a:lvl1pPr>
          </a:lstStyle>
          <a:p>
            <a:pPr lvl="0"/>
            <a:r>
              <a:rPr lang="es-ES" dirty="0"/>
              <a:t>TEXTO 4</a:t>
            </a:r>
          </a:p>
        </p:txBody>
      </p:sp>
      <p:sp>
        <p:nvSpPr>
          <p:cNvPr id="25" name="Marcador de texto 18">
            <a:extLst>
              <a:ext uri="{FF2B5EF4-FFF2-40B4-BE49-F238E27FC236}">
                <a16:creationId xmlns:a16="http://schemas.microsoft.com/office/drawing/2014/main" id="{A7D0C708-880E-BF4D-AE24-3AB2F2F41BDC}"/>
              </a:ext>
            </a:extLst>
          </p:cNvPr>
          <p:cNvSpPr>
            <a:spLocks noGrp="1"/>
          </p:cNvSpPr>
          <p:nvPr>
            <p:ph type="body" sz="quarter" idx="17" hasCustomPrompt="1"/>
          </p:nvPr>
        </p:nvSpPr>
        <p:spPr>
          <a:xfrm>
            <a:off x="996950" y="1219476"/>
            <a:ext cx="8538707" cy="602698"/>
          </a:xfrm>
          <a:prstGeom prst="rect">
            <a:avLst/>
          </a:prstGeom>
        </p:spPr>
        <p:txBody>
          <a:bodyPr/>
          <a:lstStyle>
            <a:lvl1pPr>
              <a:defRPr sz="3200" b="0" i="0">
                <a:latin typeface="Helvetica Light" panose="020B0403020202020204" pitchFamily="34" charset="0"/>
              </a:defRPr>
            </a:lvl1pPr>
          </a:lstStyle>
          <a:p>
            <a:pPr lvl="0"/>
            <a:r>
              <a:rPr lang="es-ES" dirty="0"/>
              <a:t>Un titular</a:t>
            </a:r>
          </a:p>
        </p:txBody>
      </p:sp>
    </p:spTree>
    <p:extLst>
      <p:ext uri="{BB962C8B-B14F-4D97-AF65-F5344CB8AC3E}">
        <p14:creationId xmlns:p14="http://schemas.microsoft.com/office/powerpoint/2010/main" val="6834050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g. de dos bloques">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6" name="Título 1">
            <a:extLst>
              <a:ext uri="{FF2B5EF4-FFF2-40B4-BE49-F238E27FC236}">
                <a16:creationId xmlns:a16="http://schemas.microsoft.com/office/drawing/2014/main" id="{CD0408EB-95B1-504F-A149-EC6E84126A47}"/>
              </a:ext>
            </a:extLst>
          </p:cNvPr>
          <p:cNvSpPr>
            <a:spLocks noGrp="1"/>
          </p:cNvSpPr>
          <p:nvPr>
            <p:ph type="title" hasCustomPrompt="1"/>
          </p:nvPr>
        </p:nvSpPr>
        <p:spPr>
          <a:xfrm>
            <a:off x="838200" y="1192472"/>
            <a:ext cx="10515600" cy="628090"/>
          </a:xfrm>
        </p:spPr>
        <p:txBody>
          <a:bodyPr anchor="t">
            <a:normAutofit/>
          </a:bodyPr>
          <a:lstStyle>
            <a:lvl1pPr>
              <a:defRPr sz="3200" b="0" i="0" cap="none">
                <a:solidFill>
                  <a:srgbClr val="3EACC9"/>
                </a:solidFill>
                <a:latin typeface="Helvetica Light" panose="020B0403020202020204" pitchFamily="34" charset="0"/>
              </a:defRPr>
            </a:lvl1pPr>
          </a:lstStyle>
          <a:p>
            <a:r>
              <a:rPr lang="es-ES" dirty="0"/>
              <a:t>Haga clic para modificar el </a:t>
            </a:r>
            <a:r>
              <a:rPr lang="es-ES" dirty="0" err="1"/>
              <a:t>títular</a:t>
            </a:r>
            <a:endParaRPr lang="es-ES" dirty="0"/>
          </a:p>
        </p:txBody>
      </p:sp>
      <p:sp>
        <p:nvSpPr>
          <p:cNvPr id="7" name="Marcador de texto 2">
            <a:extLst>
              <a:ext uri="{FF2B5EF4-FFF2-40B4-BE49-F238E27FC236}">
                <a16:creationId xmlns:a16="http://schemas.microsoft.com/office/drawing/2014/main" id="{8BEC25D4-D198-9F4C-BFAA-203FD57CC9D2}"/>
              </a:ext>
            </a:extLst>
          </p:cNvPr>
          <p:cNvSpPr>
            <a:spLocks noGrp="1"/>
          </p:cNvSpPr>
          <p:nvPr>
            <p:ph type="body" idx="1" hasCustomPrompt="1"/>
          </p:nvPr>
        </p:nvSpPr>
        <p:spPr>
          <a:xfrm>
            <a:off x="839788" y="2257813"/>
            <a:ext cx="5157787" cy="419484"/>
          </a:xfrm>
          <a:prstGeom prst="rect">
            <a:avLst/>
          </a:prstGeom>
          <a:solidFill>
            <a:schemeClr val="bg2">
              <a:lumMod val="50000"/>
            </a:schemeClr>
          </a:solidFill>
        </p:spPr>
        <p:txBody>
          <a:bodyPr anchor="ct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texto</a:t>
            </a:r>
          </a:p>
        </p:txBody>
      </p:sp>
      <p:sp>
        <p:nvSpPr>
          <p:cNvPr id="10" name="Marcador de contenido 3">
            <a:extLst>
              <a:ext uri="{FF2B5EF4-FFF2-40B4-BE49-F238E27FC236}">
                <a16:creationId xmlns:a16="http://schemas.microsoft.com/office/drawing/2014/main" id="{C53B482A-65EB-C348-99B1-9C88C840DC94}"/>
              </a:ext>
            </a:extLst>
          </p:cNvPr>
          <p:cNvSpPr>
            <a:spLocks noGrp="1"/>
          </p:cNvSpPr>
          <p:nvPr>
            <p:ph sz="half" idx="2" hasCustomPrompt="1"/>
          </p:nvPr>
        </p:nvSpPr>
        <p:spPr>
          <a:xfrm>
            <a:off x="839788" y="2899719"/>
            <a:ext cx="5157787" cy="2496065"/>
          </a:xfrm>
          <a:prstGeom prst="rect">
            <a:avLst/>
          </a:prstGeom>
        </p:spPr>
        <p:txBody>
          <a:bodyPr anchor="t"/>
          <a:lstStyle>
            <a:lvl1pPr>
              <a:defRPr b="0" i="0">
                <a:latin typeface="Helvetica Light" panose="020B0403020202020204" pitchFamily="34" charset="0"/>
              </a:defRPr>
            </a:lvl1pPr>
          </a:lstStyle>
          <a:p>
            <a:pPr lvl="0"/>
            <a:r>
              <a:rPr lang="es-ES" dirty="0"/>
              <a:t>Haga clic para modificar el texto</a:t>
            </a:r>
          </a:p>
        </p:txBody>
      </p:sp>
      <p:sp>
        <p:nvSpPr>
          <p:cNvPr id="11" name="Marcador de texto 4">
            <a:extLst>
              <a:ext uri="{FF2B5EF4-FFF2-40B4-BE49-F238E27FC236}">
                <a16:creationId xmlns:a16="http://schemas.microsoft.com/office/drawing/2014/main" id="{702515C9-1D1B-174B-B119-91E2CAED402F}"/>
              </a:ext>
            </a:extLst>
          </p:cNvPr>
          <p:cNvSpPr>
            <a:spLocks noGrp="1"/>
          </p:cNvSpPr>
          <p:nvPr>
            <p:ph type="body" sz="quarter" idx="3" hasCustomPrompt="1"/>
          </p:nvPr>
        </p:nvSpPr>
        <p:spPr>
          <a:xfrm>
            <a:off x="6172200" y="2257813"/>
            <a:ext cx="5183188" cy="419484"/>
          </a:xfrm>
          <a:prstGeom prst="rect">
            <a:avLst/>
          </a:prstGeom>
          <a:solidFill>
            <a:schemeClr val="bg2">
              <a:lumMod val="50000"/>
            </a:schemeClr>
          </a:solidFill>
        </p:spPr>
        <p:txBody>
          <a:bodyPr anchor="ctr"/>
          <a:lstStyle>
            <a:lvl1pPr marL="0" indent="0">
              <a:buNone/>
              <a:defRPr sz="1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dirty="0"/>
              <a:t>Haga clic para modificar el texto</a:t>
            </a:r>
          </a:p>
        </p:txBody>
      </p:sp>
      <p:sp>
        <p:nvSpPr>
          <p:cNvPr id="13" name="Marcador de contenido 5">
            <a:extLst>
              <a:ext uri="{FF2B5EF4-FFF2-40B4-BE49-F238E27FC236}">
                <a16:creationId xmlns:a16="http://schemas.microsoft.com/office/drawing/2014/main" id="{3EAD5CDA-2A3E-FD4F-B864-65BF07B92C66}"/>
              </a:ext>
            </a:extLst>
          </p:cNvPr>
          <p:cNvSpPr>
            <a:spLocks noGrp="1"/>
          </p:cNvSpPr>
          <p:nvPr>
            <p:ph sz="quarter" idx="4" hasCustomPrompt="1"/>
          </p:nvPr>
        </p:nvSpPr>
        <p:spPr>
          <a:xfrm>
            <a:off x="6172200" y="2899719"/>
            <a:ext cx="5183188" cy="2496065"/>
          </a:xfrm>
          <a:prstGeom prst="rect">
            <a:avLst/>
          </a:prstGeom>
        </p:spPr>
        <p:txBody>
          <a:bodyPr/>
          <a:lstStyle>
            <a:lvl1pPr>
              <a:defRPr b="0" i="0">
                <a:latin typeface="Helvetica Light" panose="020B0403020202020204" pitchFamily="34" charset="0"/>
              </a:defRPr>
            </a:lvl1pPr>
          </a:lstStyle>
          <a:p>
            <a:pPr lvl="0"/>
            <a:r>
              <a:rPr lang="es-ES" dirty="0"/>
              <a:t>Haga clic para modificar el texto</a:t>
            </a:r>
          </a:p>
        </p:txBody>
      </p:sp>
    </p:spTree>
    <p:extLst>
      <p:ext uri="{BB962C8B-B14F-4D97-AF65-F5344CB8AC3E}">
        <p14:creationId xmlns:p14="http://schemas.microsoft.com/office/powerpoint/2010/main" val="8796284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ular y dos objetos/tex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8011D-A1CB-6141-82C0-0BB1798E68F6}"/>
              </a:ext>
            </a:extLst>
          </p:cNvPr>
          <p:cNvSpPr>
            <a:spLocks noGrp="1"/>
          </p:cNvSpPr>
          <p:nvPr>
            <p:ph type="title" hasCustomPrompt="1"/>
          </p:nvPr>
        </p:nvSpPr>
        <p:spPr>
          <a:xfrm>
            <a:off x="698157" y="883700"/>
            <a:ext cx="10546492" cy="657763"/>
          </a:xfrm>
        </p:spPr>
        <p:txBody>
          <a:bodyPr>
            <a:normAutofit/>
          </a:bodyPr>
          <a:lstStyle>
            <a:lvl1pPr>
              <a:defRPr sz="2800" b="0" i="0" cap="none">
                <a:solidFill>
                  <a:schemeClr val="bg2">
                    <a:lumMod val="25000"/>
                  </a:schemeClr>
                </a:solidFill>
                <a:latin typeface="Helvetica" pitchFamily="2" charset="0"/>
                <a:cs typeface="Arial Narrow" panose="020B0604020202020204" pitchFamily="34" charset="0"/>
              </a:defRPr>
            </a:lvl1pPr>
          </a:lstStyle>
          <a:p>
            <a:r>
              <a:rPr lang="es-ES" dirty="0"/>
              <a:t>Haga clic para modificar el titular</a:t>
            </a:r>
          </a:p>
        </p:txBody>
      </p:sp>
      <p:sp>
        <p:nvSpPr>
          <p:cNvPr id="4" name="Marcador de contenido 3">
            <a:extLst>
              <a:ext uri="{FF2B5EF4-FFF2-40B4-BE49-F238E27FC236}">
                <a16:creationId xmlns:a16="http://schemas.microsoft.com/office/drawing/2014/main" id="{D61F1867-BDD9-064F-86B0-8A0EC8CC79F5}"/>
              </a:ext>
            </a:extLst>
          </p:cNvPr>
          <p:cNvSpPr>
            <a:spLocks noGrp="1"/>
          </p:cNvSpPr>
          <p:nvPr>
            <p:ph sz="half" idx="2" hasCustomPrompt="1"/>
          </p:nvPr>
        </p:nvSpPr>
        <p:spPr>
          <a:xfrm>
            <a:off x="6172200" y="1825625"/>
            <a:ext cx="5181600" cy="3866721"/>
          </a:xfrm>
          <a:prstGeom prst="rect">
            <a:avLst/>
          </a:prstGeom>
        </p:spPr>
        <p:txBody>
          <a:bodyPr/>
          <a:lstStyle>
            <a:lvl1pPr>
              <a:defRPr sz="1400" b="0" i="0">
                <a:latin typeface="Helvetica Light" panose="020B0403020202020204" pitchFamily="34" charset="0"/>
              </a:defRPr>
            </a:lvl1pPr>
            <a:lvl3pPr>
              <a:defRPr sz="1400" b="0" i="0">
                <a:latin typeface="Helvetica Light" panose="020B0403020202020204" pitchFamily="34" charset="0"/>
              </a:defRPr>
            </a:lvl3pPr>
            <a:lvl4pPr>
              <a:defRPr sz="1400" b="0" i="0">
                <a:latin typeface="Helvetica Light" panose="020B0403020202020204" pitchFamily="34" charset="0"/>
              </a:defRPr>
            </a:lvl4pPr>
          </a:lstStyle>
          <a:p>
            <a:pPr lvl="0"/>
            <a:r>
              <a:rPr lang="es-ES" dirty="0"/>
              <a:t>Haga clic para modificar el texto del patrón</a:t>
            </a:r>
          </a:p>
          <a:p>
            <a:pPr lvl="0"/>
            <a:r>
              <a:rPr lang="es-ES" dirty="0"/>
              <a:t>Segundo nivel</a:t>
            </a:r>
          </a:p>
          <a:p>
            <a:pPr lvl="2"/>
            <a:r>
              <a:rPr lang="es-ES" dirty="0"/>
              <a:t>Tercer nivel</a:t>
            </a:r>
          </a:p>
          <a:p>
            <a:pPr lvl="2"/>
            <a:r>
              <a:rPr lang="es-ES" dirty="0"/>
              <a:t>· Cuarto nivel</a:t>
            </a:r>
          </a:p>
          <a:p>
            <a:pPr lvl="3"/>
            <a:r>
              <a:rPr lang="es-ES" dirty="0"/>
              <a:t>Quinto nivel</a:t>
            </a:r>
          </a:p>
        </p:txBody>
      </p:sp>
      <p:sp>
        <p:nvSpPr>
          <p:cNvPr id="7" name="Marcador de número de diapositiva 6">
            <a:extLst>
              <a:ext uri="{FF2B5EF4-FFF2-40B4-BE49-F238E27FC236}">
                <a16:creationId xmlns:a16="http://schemas.microsoft.com/office/drawing/2014/main" id="{BD151EDC-9A84-FD47-85DB-BAE7FED1848B}"/>
              </a:ext>
            </a:extLst>
          </p:cNvPr>
          <p:cNvSpPr>
            <a:spLocks noGrp="1"/>
          </p:cNvSpPr>
          <p:nvPr>
            <p:ph type="sldNum" sz="quarter" idx="12"/>
          </p:nvPr>
        </p:nvSpPr>
        <p:spPr/>
        <p:txBody>
          <a:bodyPr/>
          <a:lstStyle/>
          <a:p>
            <a:r>
              <a:rPr lang="es-ES" dirty="0"/>
              <a:t>/ </a:t>
            </a:r>
            <a:fld id="{E77D623B-8418-F642-B01C-38FE0BA158AD}" type="slidenum">
              <a:rPr lang="es-ES" smtClean="0"/>
              <a:t>‹Nº›</a:t>
            </a:fld>
            <a:endParaRPr lang="es-ES" dirty="0"/>
          </a:p>
        </p:txBody>
      </p:sp>
      <p:sp>
        <p:nvSpPr>
          <p:cNvPr id="6" name="Marcador de texto 5">
            <a:extLst>
              <a:ext uri="{FF2B5EF4-FFF2-40B4-BE49-F238E27FC236}">
                <a16:creationId xmlns:a16="http://schemas.microsoft.com/office/drawing/2014/main" id="{6197B791-03E0-8E42-8C59-3486FA15AF56}"/>
              </a:ext>
            </a:extLst>
          </p:cNvPr>
          <p:cNvSpPr>
            <a:spLocks noGrp="1"/>
          </p:cNvSpPr>
          <p:nvPr>
            <p:ph type="body" sz="quarter" idx="13" hasCustomPrompt="1"/>
          </p:nvPr>
        </p:nvSpPr>
        <p:spPr>
          <a:xfrm>
            <a:off x="698500" y="1825626"/>
            <a:ext cx="5181601" cy="3866720"/>
          </a:xfrm>
          <a:prstGeom prst="rect">
            <a:avLst/>
          </a:prstGeom>
        </p:spPr>
        <p:txBody>
          <a:bodyPr/>
          <a:lstStyle>
            <a:lvl1pPr>
              <a:defRPr b="0" i="0">
                <a:latin typeface="Helvetica Light" panose="020B0403020202020204" pitchFamily="34" charset="0"/>
              </a:defRPr>
            </a:lvl1pPr>
            <a:lvl3pPr>
              <a:defRPr b="0" i="0">
                <a:latin typeface="Helvetica Light" panose="020B0403020202020204" pitchFamily="34" charset="0"/>
              </a:defRPr>
            </a:lvl3pPr>
            <a:lvl4pPr>
              <a:defRPr sz="1400" b="0" i="0">
                <a:latin typeface="Helvetica Light" panose="020B0403020202020204" pitchFamily="34" charset="0"/>
              </a:defRPr>
            </a:lvl4pPr>
          </a:lstStyle>
          <a:p>
            <a:pPr lvl="0"/>
            <a:r>
              <a:rPr lang="es-ES" dirty="0"/>
              <a:t>Haga clic para modificar el texto del patrón</a:t>
            </a:r>
          </a:p>
          <a:p>
            <a:pPr lvl="0"/>
            <a:r>
              <a:rPr lang="es-ES" dirty="0"/>
              <a:t>Segundo nivel</a:t>
            </a:r>
          </a:p>
          <a:p>
            <a:pPr lvl="2"/>
            <a:r>
              <a:rPr lang="es-ES" dirty="0"/>
              <a:t>Tercer nivel</a:t>
            </a:r>
          </a:p>
          <a:p>
            <a:pPr lvl="2"/>
            <a:r>
              <a:rPr lang="es-ES" dirty="0"/>
              <a:t>· Cuarto nivel</a:t>
            </a:r>
          </a:p>
          <a:p>
            <a:pPr lvl="3"/>
            <a:r>
              <a:rPr lang="es-ES" dirty="0"/>
              <a:t>Quinto nivel</a:t>
            </a:r>
          </a:p>
        </p:txBody>
      </p:sp>
    </p:spTree>
    <p:extLst>
      <p:ext uri="{BB962C8B-B14F-4D97-AF65-F5344CB8AC3E}">
        <p14:creationId xmlns:p14="http://schemas.microsoft.com/office/powerpoint/2010/main" val="4799066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9326CA-A8AD-A649-BD56-95DA3E4C6665}"/>
              </a:ext>
            </a:extLst>
          </p:cNvPr>
          <p:cNvSpPr>
            <a:spLocks noGrp="1"/>
          </p:cNvSpPr>
          <p:nvPr>
            <p:ph type="title" hasCustomPrompt="1"/>
          </p:nvPr>
        </p:nvSpPr>
        <p:spPr>
          <a:xfrm>
            <a:off x="839788" y="832022"/>
            <a:ext cx="3932237" cy="939113"/>
          </a:xfrm>
          <a:solidFill>
            <a:schemeClr val="accent6"/>
          </a:solidFill>
        </p:spPr>
        <p:txBody>
          <a:bodyPr anchor="ctr">
            <a:normAutofit/>
          </a:bodyPr>
          <a:lstStyle>
            <a:lvl1pPr algn="ctr">
              <a:defRPr sz="1600" cap="none">
                <a:solidFill>
                  <a:schemeClr val="bg1"/>
                </a:solidFill>
              </a:defRPr>
            </a:lvl1pPr>
          </a:lstStyle>
          <a:p>
            <a:r>
              <a:rPr lang="es-ES" dirty="0"/>
              <a:t>Haga clic para modificar el </a:t>
            </a:r>
            <a:r>
              <a:rPr lang="es-ES" dirty="0" err="1"/>
              <a:t>títular</a:t>
            </a:r>
            <a:endParaRPr lang="es-ES" dirty="0"/>
          </a:p>
        </p:txBody>
      </p:sp>
      <p:sp>
        <p:nvSpPr>
          <p:cNvPr id="3" name="Marcador de contenido 2">
            <a:extLst>
              <a:ext uri="{FF2B5EF4-FFF2-40B4-BE49-F238E27FC236}">
                <a16:creationId xmlns:a16="http://schemas.microsoft.com/office/drawing/2014/main" id="{B447267F-259A-624E-89B4-DC5B77465CCD}"/>
              </a:ext>
            </a:extLst>
          </p:cNvPr>
          <p:cNvSpPr>
            <a:spLocks noGrp="1"/>
          </p:cNvSpPr>
          <p:nvPr>
            <p:ph idx="1" hasCustomPrompt="1"/>
          </p:nvPr>
        </p:nvSpPr>
        <p:spPr>
          <a:xfrm>
            <a:off x="6096000" y="832023"/>
            <a:ext cx="5259388" cy="5029028"/>
          </a:xfrm>
          <a:prstGeom prst="rect">
            <a:avLst/>
          </a:prstGeom>
        </p:spPr>
        <p:txBody>
          <a:bodyPr/>
          <a:lstStyle>
            <a:lvl1pPr>
              <a:defRPr sz="1400" b="0" i="0">
                <a:latin typeface="Helvetica Light" panose="020B0403020202020204" pitchFamily="34" charset="0"/>
                <a:cs typeface="Arial Narrow" panose="020B0604020202020204" pitchFamily="34" charset="0"/>
              </a:defRPr>
            </a:lvl1pPr>
            <a:lvl2pPr>
              <a:defRPr sz="1400" b="0" i="0">
                <a:latin typeface="Helvetica Light" panose="020B0403020202020204" pitchFamily="34" charset="0"/>
                <a:cs typeface="Arial Narrow" panose="020B0604020202020204" pitchFamily="34" charset="0"/>
              </a:defRPr>
            </a:lvl2pPr>
            <a:lvl3pPr>
              <a:defRPr sz="1400" b="0" i="0">
                <a:latin typeface="Helvetica Light" panose="020B0403020202020204" pitchFamily="34" charset="0"/>
                <a:cs typeface="Arial Narrow" panose="020B0604020202020204" pitchFamily="34" charset="0"/>
              </a:defRPr>
            </a:lvl3pPr>
            <a:lvl4pPr>
              <a:defRPr sz="1400" b="0" i="0">
                <a:latin typeface="Helvetica Light" panose="020B0403020202020204" pitchFamily="34" charset="0"/>
                <a:cs typeface="Arial Narrow" panose="020B0604020202020204" pitchFamily="34" charset="0"/>
              </a:defRPr>
            </a:lvl4pPr>
            <a:lvl5pPr>
              <a:defRPr sz="1400" b="0" i="0">
                <a:latin typeface="Helvetica Light" panose="020B0403020202020204" pitchFamily="34" charset="0"/>
                <a:cs typeface="Arial Narrow" panose="020B0604020202020204" pitchFamily="34" charset="0"/>
              </a:defRPr>
            </a:lvl5pPr>
            <a:lvl6pPr>
              <a:defRPr sz="2000"/>
            </a:lvl6pPr>
            <a:lvl7pPr>
              <a:defRPr sz="2000"/>
            </a:lvl7pPr>
            <a:lvl8pPr>
              <a:defRPr sz="2000"/>
            </a:lvl8pPr>
            <a:lvl9pPr>
              <a:defRPr sz="2000"/>
            </a:lvl9pPr>
          </a:lstStyle>
          <a:p>
            <a:pPr lvl="0"/>
            <a:r>
              <a:rPr lang="es-ES" dirty="0"/>
              <a:t>Haga clic para modificar el texto del patrón</a:t>
            </a:r>
          </a:p>
          <a:p>
            <a:pPr lvl="0"/>
            <a:r>
              <a:rPr lang="es-ES" dirty="0"/>
              <a:t>Segundo nivel</a:t>
            </a:r>
          </a:p>
          <a:p>
            <a:pPr lvl="2"/>
            <a:r>
              <a:rPr lang="es-ES" dirty="0"/>
              <a:t>Tercer nivel</a:t>
            </a:r>
          </a:p>
          <a:p>
            <a:pPr lvl="2"/>
            <a:r>
              <a:rPr lang="es-ES" dirty="0"/>
              <a:t>· Cuarto nivel</a:t>
            </a:r>
          </a:p>
          <a:p>
            <a:pPr lvl="3"/>
            <a:r>
              <a:rPr lang="es-ES" dirty="0"/>
              <a:t>Quinto nivel</a:t>
            </a:r>
          </a:p>
        </p:txBody>
      </p:sp>
      <p:sp>
        <p:nvSpPr>
          <p:cNvPr id="4" name="Marcador de texto 3">
            <a:extLst>
              <a:ext uri="{FF2B5EF4-FFF2-40B4-BE49-F238E27FC236}">
                <a16:creationId xmlns:a16="http://schemas.microsoft.com/office/drawing/2014/main" id="{A5BA6793-8E20-CD4C-99A1-0DC1E3422ACD}"/>
              </a:ext>
            </a:extLst>
          </p:cNvPr>
          <p:cNvSpPr>
            <a:spLocks noGrp="1"/>
          </p:cNvSpPr>
          <p:nvPr>
            <p:ph type="body" sz="half" idx="2" hasCustomPrompt="1"/>
          </p:nvPr>
        </p:nvSpPr>
        <p:spPr>
          <a:xfrm>
            <a:off x="839788" y="2057400"/>
            <a:ext cx="3932237" cy="3811588"/>
          </a:xfrm>
          <a:prstGeom prst="rect">
            <a:avLst/>
          </a:prstGeom>
        </p:spPr>
        <p:txBody>
          <a:bodyPr/>
          <a:lstStyle>
            <a:lvl1pPr marL="0" indent="0">
              <a:buNone/>
              <a:defRPr sz="1800" b="0" i="0">
                <a:solidFill>
                  <a:schemeClr val="tx1">
                    <a:lumMod val="75000"/>
                    <a:lumOff val="25000"/>
                  </a:schemeClr>
                </a:solidFill>
                <a:latin typeface="Helvetica Light" panose="020B0403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dirty="0"/>
              <a:t>Haga clic para modificar el texto</a:t>
            </a:r>
          </a:p>
        </p:txBody>
      </p:sp>
      <p:sp>
        <p:nvSpPr>
          <p:cNvPr id="7" name="Marcador de número de diapositiva 6">
            <a:extLst>
              <a:ext uri="{FF2B5EF4-FFF2-40B4-BE49-F238E27FC236}">
                <a16:creationId xmlns:a16="http://schemas.microsoft.com/office/drawing/2014/main" id="{211D7188-3E0C-0D4C-AB93-E4D4B9A12064}"/>
              </a:ext>
            </a:extLst>
          </p:cNvPr>
          <p:cNvSpPr>
            <a:spLocks noGrp="1"/>
          </p:cNvSpPr>
          <p:nvPr>
            <p:ph type="sldNum" sz="quarter" idx="12"/>
          </p:nvPr>
        </p:nvSpPr>
        <p:spPr/>
        <p:txBody>
          <a:bodyPr/>
          <a:lstStyle/>
          <a:p>
            <a:r>
              <a:rPr lang="es-ES" dirty="0"/>
              <a:t>/ </a:t>
            </a:r>
            <a:fld id="{E77D623B-8418-F642-B01C-38FE0BA158AD}" type="slidenum">
              <a:rPr lang="es-ES" smtClean="0"/>
              <a:t>‹Nº›</a:t>
            </a:fld>
            <a:endParaRPr lang="es-ES" dirty="0"/>
          </a:p>
        </p:txBody>
      </p:sp>
    </p:spTree>
    <p:extLst>
      <p:ext uri="{BB962C8B-B14F-4D97-AF65-F5344CB8AC3E}">
        <p14:creationId xmlns:p14="http://schemas.microsoft.com/office/powerpoint/2010/main" val="37616006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jemplo Pag. tres elementos">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p:txBody>
          <a:bodyPr/>
          <a:lstStyle/>
          <a:p>
            <a:r>
              <a:rPr lang="es-ES" dirty="0"/>
              <a:t>/ </a:t>
            </a:r>
            <a:fld id="{E77D623B-8418-F642-B01C-38FE0BA158AD}" type="slidenum">
              <a:rPr lang="es-ES" smtClean="0"/>
              <a:t>‹Nº›</a:t>
            </a:fld>
            <a:endParaRPr lang="es-ES" dirty="0"/>
          </a:p>
        </p:txBody>
      </p:sp>
      <p:sp>
        <p:nvSpPr>
          <p:cNvPr id="6" name="Marcador de contenido 5">
            <a:extLst>
              <a:ext uri="{FF2B5EF4-FFF2-40B4-BE49-F238E27FC236}">
                <a16:creationId xmlns:a16="http://schemas.microsoft.com/office/drawing/2014/main" id="{B033EF07-4081-254A-B108-AEEEE83AB776}"/>
              </a:ext>
            </a:extLst>
          </p:cNvPr>
          <p:cNvSpPr>
            <a:spLocks noGrp="1"/>
          </p:cNvSpPr>
          <p:nvPr>
            <p:ph sz="quarter" idx="13" hasCustomPrompt="1"/>
          </p:nvPr>
        </p:nvSpPr>
        <p:spPr>
          <a:xfrm>
            <a:off x="1696265" y="1945705"/>
            <a:ext cx="2743929" cy="2127748"/>
          </a:xfrm>
          <a:prstGeom prst="rect">
            <a:avLst/>
          </a:prstGeom>
          <a:solidFill>
            <a:schemeClr val="accent1"/>
          </a:solidFill>
        </p:spPr>
        <p:txBody>
          <a:bodyPr anchor="t"/>
          <a:lstStyle>
            <a:lvl1pPr marL="0" algn="ctr">
              <a:lnSpc>
                <a:spcPct val="100000"/>
              </a:lnSpc>
              <a:spcBef>
                <a:spcPts val="3600"/>
              </a:spcBef>
              <a:spcAft>
                <a:spcPts val="1200"/>
              </a:spcAft>
              <a:defRPr>
                <a:solidFill>
                  <a:schemeClr val="bg1"/>
                </a:solidFill>
              </a:defRPr>
            </a:lvl1pPr>
          </a:lstStyle>
          <a:p>
            <a:pPr lvl="0"/>
            <a:r>
              <a:rPr lang="es-ES" dirty="0"/>
              <a:t>IMPORTAR</a:t>
            </a:r>
          </a:p>
          <a:p>
            <a:pPr lvl="0"/>
            <a:r>
              <a:rPr lang="es-ES" dirty="0"/>
              <a:t>Opciones de objeto</a:t>
            </a:r>
          </a:p>
        </p:txBody>
      </p:sp>
      <p:sp>
        <p:nvSpPr>
          <p:cNvPr id="7" name="Marcador de contenido 5">
            <a:extLst>
              <a:ext uri="{FF2B5EF4-FFF2-40B4-BE49-F238E27FC236}">
                <a16:creationId xmlns:a16="http://schemas.microsoft.com/office/drawing/2014/main" id="{E8A147BD-89DB-8C4D-B916-A981EB9526C5}"/>
              </a:ext>
            </a:extLst>
          </p:cNvPr>
          <p:cNvSpPr>
            <a:spLocks noGrp="1"/>
          </p:cNvSpPr>
          <p:nvPr>
            <p:ph sz="quarter" idx="14" hasCustomPrompt="1"/>
          </p:nvPr>
        </p:nvSpPr>
        <p:spPr>
          <a:xfrm>
            <a:off x="4682481" y="1945705"/>
            <a:ext cx="2743929" cy="2127748"/>
          </a:xfrm>
          <a:prstGeom prst="rect">
            <a:avLst/>
          </a:prstGeom>
          <a:solidFill>
            <a:schemeClr val="accent1"/>
          </a:solidFill>
        </p:spPr>
        <p:txBody>
          <a:bodyPr anchor="t"/>
          <a:lstStyle>
            <a:lvl1pPr marL="0" algn="ctr">
              <a:lnSpc>
                <a:spcPct val="100000"/>
              </a:lnSpc>
              <a:spcBef>
                <a:spcPts val="3600"/>
              </a:spcBef>
              <a:spcAft>
                <a:spcPts val="1200"/>
              </a:spcAft>
              <a:defRPr>
                <a:solidFill>
                  <a:schemeClr val="bg1"/>
                </a:solidFill>
              </a:defRPr>
            </a:lvl1pPr>
          </a:lstStyle>
          <a:p>
            <a:pPr lvl="0"/>
            <a:r>
              <a:rPr lang="es-ES" dirty="0"/>
              <a:t>IMPORTAR</a:t>
            </a:r>
          </a:p>
          <a:p>
            <a:pPr lvl="0"/>
            <a:r>
              <a:rPr lang="es-ES" dirty="0"/>
              <a:t>Opciones de objeto</a:t>
            </a:r>
          </a:p>
        </p:txBody>
      </p:sp>
      <p:sp>
        <p:nvSpPr>
          <p:cNvPr id="8" name="Marcador de contenido 5">
            <a:extLst>
              <a:ext uri="{FF2B5EF4-FFF2-40B4-BE49-F238E27FC236}">
                <a16:creationId xmlns:a16="http://schemas.microsoft.com/office/drawing/2014/main" id="{16493A39-46F1-2D4E-AF70-4B9B7DA21648}"/>
              </a:ext>
            </a:extLst>
          </p:cNvPr>
          <p:cNvSpPr>
            <a:spLocks noGrp="1"/>
          </p:cNvSpPr>
          <p:nvPr>
            <p:ph sz="quarter" idx="15" hasCustomPrompt="1"/>
          </p:nvPr>
        </p:nvSpPr>
        <p:spPr>
          <a:xfrm>
            <a:off x="7668697" y="1945705"/>
            <a:ext cx="2743929" cy="2127748"/>
          </a:xfrm>
          <a:prstGeom prst="rect">
            <a:avLst/>
          </a:prstGeom>
          <a:solidFill>
            <a:schemeClr val="accent1"/>
          </a:solidFill>
        </p:spPr>
        <p:txBody>
          <a:bodyPr anchor="t"/>
          <a:lstStyle>
            <a:lvl1pPr marL="0" algn="ctr">
              <a:lnSpc>
                <a:spcPct val="100000"/>
              </a:lnSpc>
              <a:spcBef>
                <a:spcPts val="3600"/>
              </a:spcBef>
              <a:spcAft>
                <a:spcPts val="1200"/>
              </a:spcAft>
              <a:defRPr>
                <a:solidFill>
                  <a:schemeClr val="bg1"/>
                </a:solidFill>
              </a:defRPr>
            </a:lvl1pPr>
          </a:lstStyle>
          <a:p>
            <a:pPr lvl="0"/>
            <a:r>
              <a:rPr lang="es-ES" dirty="0"/>
              <a:t>IMPORTAR</a:t>
            </a:r>
          </a:p>
          <a:p>
            <a:pPr lvl="0"/>
            <a:r>
              <a:rPr lang="es-ES" dirty="0"/>
              <a:t>Opciones de objeto</a:t>
            </a:r>
          </a:p>
        </p:txBody>
      </p:sp>
    </p:spTree>
    <p:extLst>
      <p:ext uri="{BB962C8B-B14F-4D97-AF65-F5344CB8AC3E}">
        <p14:creationId xmlns:p14="http://schemas.microsoft.com/office/powerpoint/2010/main" val="346301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E794B-5384-4748-B549-BB5EDCAB3997}"/>
              </a:ext>
            </a:extLst>
          </p:cNvPr>
          <p:cNvSpPr>
            <a:spLocks noGrp="1"/>
          </p:cNvSpPr>
          <p:nvPr>
            <p:ph type="title" hasCustomPrompt="1"/>
          </p:nvPr>
        </p:nvSpPr>
        <p:spPr>
          <a:xfrm>
            <a:off x="699052" y="2203863"/>
            <a:ext cx="10515600" cy="1325563"/>
          </a:xfrm>
          <a:prstGeom prst="rect">
            <a:avLst/>
          </a:prstGeom>
        </p:spPr>
        <p:txBody>
          <a:bodyPr/>
          <a:lstStyle>
            <a:lvl1pPr>
              <a:defRPr lang="es-ES" altLang="es-ES" sz="4000" b="0" i="0" kern="1200" cap="all" dirty="0">
                <a:solidFill>
                  <a:schemeClr val="tx1">
                    <a:lumMod val="85000"/>
                    <a:lumOff val="15000"/>
                  </a:schemeClr>
                </a:solidFill>
                <a:latin typeface="Helvetica" pitchFamily="2" charset="0"/>
                <a:ea typeface="+mn-ea"/>
                <a:cs typeface="+mn-cs"/>
              </a:defRPr>
            </a:lvl1pPr>
          </a:lstStyle>
          <a:p>
            <a:r>
              <a:rPr lang="es-ES" dirty="0"/>
              <a:t>Haga clic para INSERTAR </a:t>
            </a:r>
            <a:br>
              <a:rPr lang="es-ES" dirty="0"/>
            </a:br>
            <a:r>
              <a:rPr lang="es-ES" dirty="0"/>
              <a:t>EL título DE LA PRESENTACIÓN</a:t>
            </a:r>
          </a:p>
        </p:txBody>
      </p:sp>
    </p:spTree>
    <p:extLst>
      <p:ext uri="{BB962C8B-B14F-4D97-AF65-F5344CB8AC3E}">
        <p14:creationId xmlns:p14="http://schemas.microsoft.com/office/powerpoint/2010/main" val="19887134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jemplo 3 Bloques destacados">
    <p:spTree>
      <p:nvGrpSpPr>
        <p:cNvPr id="1" name=""/>
        <p:cNvGrpSpPr/>
        <p:nvPr/>
      </p:nvGrpSpPr>
      <p:grpSpPr>
        <a:xfrm>
          <a:off x="0" y="0"/>
          <a:ext cx="0" cy="0"/>
          <a:chOff x="0" y="0"/>
          <a:chExt cx="0" cy="0"/>
        </a:xfrm>
      </p:grpSpPr>
      <p:sp>
        <p:nvSpPr>
          <p:cNvPr id="31" name="Rectángulo 1">
            <a:extLst>
              <a:ext uri="{FF2B5EF4-FFF2-40B4-BE49-F238E27FC236}">
                <a16:creationId xmlns:a16="http://schemas.microsoft.com/office/drawing/2014/main" id="{33CFBE04-7D24-694B-877E-34FB6F1CBB89}"/>
              </a:ext>
            </a:extLst>
          </p:cNvPr>
          <p:cNvSpPr>
            <a:spLocks noChangeArrowheads="1"/>
          </p:cNvSpPr>
          <p:nvPr userDrawn="1"/>
        </p:nvSpPr>
        <p:spPr bwMode="auto">
          <a:xfrm>
            <a:off x="6043613" y="-23813"/>
            <a:ext cx="6170612" cy="3379788"/>
          </a:xfrm>
          <a:prstGeom prst="rect">
            <a:avLst/>
          </a:prstGeom>
          <a:solidFill>
            <a:srgbClr val="EA524E"/>
          </a:solidFill>
          <a:ln>
            <a:noFill/>
          </a:ln>
        </p:spPr>
        <p:txBody>
          <a:bodyPr/>
          <a:lstStyle/>
          <a:p>
            <a:pPr algn="r"/>
            <a:endParaRPr lang="es-ES" altLang="es-ES"/>
          </a:p>
        </p:txBody>
      </p:sp>
      <p:sp>
        <p:nvSpPr>
          <p:cNvPr id="34" name="Rectángulo 1">
            <a:extLst>
              <a:ext uri="{FF2B5EF4-FFF2-40B4-BE49-F238E27FC236}">
                <a16:creationId xmlns:a16="http://schemas.microsoft.com/office/drawing/2014/main" id="{A6480951-DBB4-074E-AC47-1ABA4DB7DAE9}"/>
              </a:ext>
            </a:extLst>
          </p:cNvPr>
          <p:cNvSpPr>
            <a:spLocks noChangeArrowheads="1"/>
          </p:cNvSpPr>
          <p:nvPr userDrawn="1"/>
        </p:nvSpPr>
        <p:spPr bwMode="auto">
          <a:xfrm>
            <a:off x="2071688" y="-14288"/>
            <a:ext cx="3971925" cy="3370263"/>
          </a:xfrm>
          <a:prstGeom prst="rect">
            <a:avLst/>
          </a:prstGeom>
          <a:solidFill>
            <a:srgbClr val="4EC7E7"/>
          </a:solidFill>
          <a:ln>
            <a:noFill/>
          </a:ln>
        </p:spPr>
        <p:txBody>
          <a:bodyPr/>
          <a:lstStyle/>
          <a:p>
            <a:pPr algn="r"/>
            <a:endParaRPr lang="es-ES" altLang="es-ES"/>
          </a:p>
        </p:txBody>
      </p:sp>
      <p:sp>
        <p:nvSpPr>
          <p:cNvPr id="37" name="Rectángulo 1">
            <a:extLst>
              <a:ext uri="{FF2B5EF4-FFF2-40B4-BE49-F238E27FC236}">
                <a16:creationId xmlns:a16="http://schemas.microsoft.com/office/drawing/2014/main" id="{269D520B-2711-5645-A7A4-5EABA87A45B4}"/>
              </a:ext>
            </a:extLst>
          </p:cNvPr>
          <p:cNvSpPr>
            <a:spLocks noChangeArrowheads="1"/>
          </p:cNvSpPr>
          <p:nvPr userDrawn="1"/>
        </p:nvSpPr>
        <p:spPr bwMode="auto">
          <a:xfrm>
            <a:off x="6043613" y="3355975"/>
            <a:ext cx="6170612" cy="3527425"/>
          </a:xfrm>
          <a:prstGeom prst="rect">
            <a:avLst/>
          </a:prstGeom>
          <a:solidFill>
            <a:srgbClr val="0F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s-ES" altLang="es-ES"/>
          </a:p>
        </p:txBody>
      </p:sp>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3" name="Marcador de texto 2">
            <a:extLst>
              <a:ext uri="{FF2B5EF4-FFF2-40B4-BE49-F238E27FC236}">
                <a16:creationId xmlns:a16="http://schemas.microsoft.com/office/drawing/2014/main" id="{A597F72D-5BA4-1946-ADA4-46B1318526B0}"/>
              </a:ext>
            </a:extLst>
          </p:cNvPr>
          <p:cNvSpPr>
            <a:spLocks noGrp="1"/>
          </p:cNvSpPr>
          <p:nvPr>
            <p:ph type="body" sz="quarter" idx="13" hasCustomPrompt="1"/>
          </p:nvPr>
        </p:nvSpPr>
        <p:spPr>
          <a:xfrm>
            <a:off x="2572481" y="342244"/>
            <a:ext cx="2850545" cy="2681612"/>
          </a:xfrm>
          <a:prstGeom prst="rect">
            <a:avLst/>
          </a:prstGeom>
        </p:spPr>
        <p:txBody>
          <a:bodyPr anchor="t"/>
          <a:lstStyle>
            <a:lvl1pPr algn="l">
              <a:defRPr sz="2000">
                <a:solidFill>
                  <a:schemeClr val="bg1"/>
                </a:solidFill>
              </a:defRPr>
            </a:lvl1pPr>
          </a:lstStyle>
          <a:p>
            <a:pPr lvl="0"/>
            <a:r>
              <a:rPr lang="es-ES" dirty="0"/>
              <a:t>TEXTO 1</a:t>
            </a:r>
          </a:p>
        </p:txBody>
      </p:sp>
      <p:sp>
        <p:nvSpPr>
          <p:cNvPr id="39" name="Marcador de texto 2">
            <a:extLst>
              <a:ext uri="{FF2B5EF4-FFF2-40B4-BE49-F238E27FC236}">
                <a16:creationId xmlns:a16="http://schemas.microsoft.com/office/drawing/2014/main" id="{FBB99E47-A680-1F4A-87E6-B2E587974DE6}"/>
              </a:ext>
            </a:extLst>
          </p:cNvPr>
          <p:cNvSpPr>
            <a:spLocks noGrp="1"/>
          </p:cNvSpPr>
          <p:nvPr>
            <p:ph type="body" sz="quarter" idx="14" hasCustomPrompt="1"/>
          </p:nvPr>
        </p:nvSpPr>
        <p:spPr>
          <a:xfrm>
            <a:off x="6518228" y="342243"/>
            <a:ext cx="5224117" cy="2681613"/>
          </a:xfrm>
          <a:prstGeom prst="rect">
            <a:avLst/>
          </a:prstGeom>
        </p:spPr>
        <p:txBody>
          <a:bodyPr anchor="t"/>
          <a:lstStyle>
            <a:lvl1pPr algn="l">
              <a:defRPr sz="2000">
                <a:solidFill>
                  <a:schemeClr val="bg1"/>
                </a:solidFill>
              </a:defRPr>
            </a:lvl1pPr>
          </a:lstStyle>
          <a:p>
            <a:pPr lvl="0"/>
            <a:r>
              <a:rPr lang="es-ES" dirty="0"/>
              <a:t>TEXTO 2</a:t>
            </a:r>
          </a:p>
        </p:txBody>
      </p:sp>
      <p:sp>
        <p:nvSpPr>
          <p:cNvPr id="40" name="Marcador de texto 2">
            <a:extLst>
              <a:ext uri="{FF2B5EF4-FFF2-40B4-BE49-F238E27FC236}">
                <a16:creationId xmlns:a16="http://schemas.microsoft.com/office/drawing/2014/main" id="{1DE681BF-ABAF-794C-9D25-079C38C4C383}"/>
              </a:ext>
            </a:extLst>
          </p:cNvPr>
          <p:cNvSpPr>
            <a:spLocks noGrp="1"/>
          </p:cNvSpPr>
          <p:nvPr>
            <p:ph type="body" sz="quarter" idx="15" hasCustomPrompt="1"/>
          </p:nvPr>
        </p:nvSpPr>
        <p:spPr>
          <a:xfrm>
            <a:off x="6518228" y="3718733"/>
            <a:ext cx="5224117" cy="2338035"/>
          </a:xfrm>
          <a:prstGeom prst="rect">
            <a:avLst/>
          </a:prstGeom>
        </p:spPr>
        <p:txBody>
          <a:bodyPr anchor="t"/>
          <a:lstStyle>
            <a:lvl1pPr algn="l">
              <a:defRPr sz="2000">
                <a:solidFill>
                  <a:schemeClr val="bg1"/>
                </a:solidFill>
              </a:defRPr>
            </a:lvl1pPr>
          </a:lstStyle>
          <a:p>
            <a:pPr lvl="0"/>
            <a:r>
              <a:rPr lang="es-ES" dirty="0"/>
              <a:t>TEXTO 3</a:t>
            </a:r>
          </a:p>
        </p:txBody>
      </p:sp>
    </p:spTree>
    <p:extLst>
      <p:ext uri="{BB962C8B-B14F-4D97-AF65-F5344CB8AC3E}">
        <p14:creationId xmlns:p14="http://schemas.microsoft.com/office/powerpoint/2010/main" val="1274385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jemplo Bloques 2">
    <p:spTree>
      <p:nvGrpSpPr>
        <p:cNvPr id="1" name=""/>
        <p:cNvGrpSpPr/>
        <p:nvPr/>
      </p:nvGrpSpPr>
      <p:grpSpPr>
        <a:xfrm>
          <a:off x="0" y="0"/>
          <a:ext cx="0" cy="0"/>
          <a:chOff x="0" y="0"/>
          <a:chExt cx="0" cy="0"/>
        </a:xfrm>
      </p:grpSpPr>
      <p:sp>
        <p:nvSpPr>
          <p:cNvPr id="31" name="Rectángulo 1">
            <a:extLst>
              <a:ext uri="{FF2B5EF4-FFF2-40B4-BE49-F238E27FC236}">
                <a16:creationId xmlns:a16="http://schemas.microsoft.com/office/drawing/2014/main" id="{33CFBE04-7D24-694B-877E-34FB6F1CBB89}"/>
              </a:ext>
            </a:extLst>
          </p:cNvPr>
          <p:cNvSpPr>
            <a:spLocks noChangeArrowheads="1"/>
          </p:cNvSpPr>
          <p:nvPr userDrawn="1"/>
        </p:nvSpPr>
        <p:spPr bwMode="auto">
          <a:xfrm>
            <a:off x="6043613" y="-23813"/>
            <a:ext cx="6170612" cy="3379788"/>
          </a:xfrm>
          <a:prstGeom prst="rect">
            <a:avLst/>
          </a:prstGeom>
          <a:solidFill>
            <a:srgbClr val="0F3232"/>
          </a:solidFill>
          <a:ln>
            <a:noFill/>
          </a:ln>
        </p:spPr>
        <p:txBody>
          <a:bodyPr/>
          <a:lstStyle/>
          <a:p>
            <a:pPr algn="r"/>
            <a:endParaRPr lang="es-ES" altLang="es-ES"/>
          </a:p>
        </p:txBody>
      </p:sp>
      <p:sp>
        <p:nvSpPr>
          <p:cNvPr id="37" name="Rectángulo 1">
            <a:extLst>
              <a:ext uri="{FF2B5EF4-FFF2-40B4-BE49-F238E27FC236}">
                <a16:creationId xmlns:a16="http://schemas.microsoft.com/office/drawing/2014/main" id="{269D520B-2711-5645-A7A4-5EABA87A45B4}"/>
              </a:ext>
            </a:extLst>
          </p:cNvPr>
          <p:cNvSpPr>
            <a:spLocks noChangeArrowheads="1"/>
          </p:cNvSpPr>
          <p:nvPr userDrawn="1"/>
        </p:nvSpPr>
        <p:spPr bwMode="auto">
          <a:xfrm>
            <a:off x="6043613" y="3355975"/>
            <a:ext cx="6170612" cy="3527425"/>
          </a:xfrm>
          <a:prstGeom prst="rect">
            <a:avLst/>
          </a:prstGeom>
          <a:solidFill>
            <a:srgbClr val="4EC7E7"/>
          </a:solidFill>
          <a:ln>
            <a:noFill/>
          </a:ln>
        </p:spPr>
        <p:txBody>
          <a:bodyPr/>
          <a:lstStyle/>
          <a:p>
            <a:pPr algn="r"/>
            <a:endParaRPr lang="es-ES" altLang="es-ES"/>
          </a:p>
        </p:txBody>
      </p:sp>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39" name="Marcador de texto 2">
            <a:extLst>
              <a:ext uri="{FF2B5EF4-FFF2-40B4-BE49-F238E27FC236}">
                <a16:creationId xmlns:a16="http://schemas.microsoft.com/office/drawing/2014/main" id="{FBB99E47-A680-1F4A-87E6-B2E587974DE6}"/>
              </a:ext>
            </a:extLst>
          </p:cNvPr>
          <p:cNvSpPr>
            <a:spLocks noGrp="1"/>
          </p:cNvSpPr>
          <p:nvPr>
            <p:ph type="body" sz="quarter" idx="14" hasCustomPrompt="1"/>
          </p:nvPr>
        </p:nvSpPr>
        <p:spPr>
          <a:xfrm>
            <a:off x="6518228" y="342243"/>
            <a:ext cx="5224117" cy="2681613"/>
          </a:xfrm>
          <a:prstGeom prst="rect">
            <a:avLst/>
          </a:prstGeom>
        </p:spPr>
        <p:txBody>
          <a:bodyPr anchor="t"/>
          <a:lstStyle>
            <a:lvl1pPr algn="l">
              <a:defRPr sz="2000">
                <a:solidFill>
                  <a:schemeClr val="bg1"/>
                </a:solidFill>
              </a:defRPr>
            </a:lvl1pPr>
          </a:lstStyle>
          <a:p>
            <a:pPr lvl="0"/>
            <a:r>
              <a:rPr lang="es-ES" dirty="0"/>
              <a:t>TEXTO 1</a:t>
            </a:r>
          </a:p>
        </p:txBody>
      </p:sp>
      <p:sp>
        <p:nvSpPr>
          <p:cNvPr id="40" name="Marcador de texto 2">
            <a:extLst>
              <a:ext uri="{FF2B5EF4-FFF2-40B4-BE49-F238E27FC236}">
                <a16:creationId xmlns:a16="http://schemas.microsoft.com/office/drawing/2014/main" id="{1DE681BF-ABAF-794C-9D25-079C38C4C383}"/>
              </a:ext>
            </a:extLst>
          </p:cNvPr>
          <p:cNvSpPr>
            <a:spLocks noGrp="1"/>
          </p:cNvSpPr>
          <p:nvPr>
            <p:ph type="body" sz="quarter" idx="15" hasCustomPrompt="1"/>
          </p:nvPr>
        </p:nvSpPr>
        <p:spPr>
          <a:xfrm>
            <a:off x="6518228" y="3718733"/>
            <a:ext cx="5224117" cy="2338035"/>
          </a:xfrm>
          <a:prstGeom prst="rect">
            <a:avLst/>
          </a:prstGeom>
        </p:spPr>
        <p:txBody>
          <a:bodyPr anchor="t"/>
          <a:lstStyle>
            <a:lvl1pPr algn="l">
              <a:defRPr sz="2000">
                <a:solidFill>
                  <a:schemeClr val="bg1"/>
                </a:solidFill>
              </a:defRPr>
            </a:lvl1pPr>
          </a:lstStyle>
          <a:p>
            <a:pPr lvl="0"/>
            <a:r>
              <a:rPr lang="es-ES" dirty="0"/>
              <a:t>TEXTO 2</a:t>
            </a:r>
          </a:p>
        </p:txBody>
      </p:sp>
    </p:spTree>
    <p:extLst>
      <p:ext uri="{BB962C8B-B14F-4D97-AF65-F5344CB8AC3E}">
        <p14:creationId xmlns:p14="http://schemas.microsoft.com/office/powerpoint/2010/main" val="12218793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g. Gráficas 1">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8" name="Rectángulo 12">
            <a:extLst>
              <a:ext uri="{FF2B5EF4-FFF2-40B4-BE49-F238E27FC236}">
                <a16:creationId xmlns:a16="http://schemas.microsoft.com/office/drawing/2014/main" id="{3524CA0E-5624-4741-9F8E-996886E364DE}"/>
              </a:ext>
            </a:extLst>
          </p:cNvPr>
          <p:cNvSpPr>
            <a:spLocks noChangeArrowheads="1"/>
          </p:cNvSpPr>
          <p:nvPr userDrawn="1"/>
        </p:nvSpPr>
        <p:spPr bwMode="auto">
          <a:xfrm>
            <a:off x="5277394" y="159656"/>
            <a:ext cx="6914606" cy="474663"/>
          </a:xfrm>
          <a:prstGeom prst="rect">
            <a:avLst/>
          </a:prstGeom>
          <a:solidFill>
            <a:srgbClr val="0F3232"/>
          </a:solidFill>
          <a:ln>
            <a:noFill/>
          </a:ln>
        </p:spPr>
        <p:txBody>
          <a:bodyPr/>
          <a:lstStyle/>
          <a:p>
            <a:pPr algn="r"/>
            <a:endParaRPr lang="es-ES" altLang="es-ES"/>
          </a:p>
        </p:txBody>
      </p:sp>
      <p:sp>
        <p:nvSpPr>
          <p:cNvPr id="6" name="Marcador de contenido 5">
            <a:extLst>
              <a:ext uri="{FF2B5EF4-FFF2-40B4-BE49-F238E27FC236}">
                <a16:creationId xmlns:a16="http://schemas.microsoft.com/office/drawing/2014/main" id="{A1359A88-DFAF-9540-90D0-AB4853F3B1D4}"/>
              </a:ext>
            </a:extLst>
          </p:cNvPr>
          <p:cNvSpPr>
            <a:spLocks noGrp="1"/>
          </p:cNvSpPr>
          <p:nvPr>
            <p:ph sz="quarter" idx="13"/>
          </p:nvPr>
        </p:nvSpPr>
        <p:spPr>
          <a:xfrm>
            <a:off x="692331" y="1058091"/>
            <a:ext cx="10882132" cy="4794069"/>
          </a:xfrm>
          <a:prstGeom prst="rect">
            <a:avLst/>
          </a:prstGeom>
        </p:spPr>
        <p:txBody>
          <a:bodyPr/>
          <a:lstStyle/>
          <a:p>
            <a:pPr lvl="0"/>
            <a:endParaRPr lang="es-ES" dirty="0"/>
          </a:p>
        </p:txBody>
      </p:sp>
      <p:sp>
        <p:nvSpPr>
          <p:cNvPr id="14" name="Marcador de texto 2">
            <a:extLst>
              <a:ext uri="{FF2B5EF4-FFF2-40B4-BE49-F238E27FC236}">
                <a16:creationId xmlns:a16="http://schemas.microsoft.com/office/drawing/2014/main" id="{B83691E7-3951-3E48-82EC-80DCD3D8D3FC}"/>
              </a:ext>
            </a:extLst>
          </p:cNvPr>
          <p:cNvSpPr>
            <a:spLocks noGrp="1"/>
          </p:cNvSpPr>
          <p:nvPr>
            <p:ph type="body" sz="quarter" idx="14" hasCustomPrompt="1"/>
          </p:nvPr>
        </p:nvSpPr>
        <p:spPr>
          <a:xfrm>
            <a:off x="5449569" y="202445"/>
            <a:ext cx="4493441" cy="409000"/>
          </a:xfrm>
          <a:prstGeom prst="rect">
            <a:avLst/>
          </a:prstGeom>
        </p:spPr>
        <p:txBody>
          <a:bodyPr anchor="t"/>
          <a:lstStyle>
            <a:lvl1pPr algn="l">
              <a:lnSpc>
                <a:spcPct val="100000"/>
              </a:lnSpc>
              <a:spcBef>
                <a:spcPts val="0"/>
              </a:spcBef>
              <a:defRPr lang="es-ES" sz="2200" b="0" kern="1200" dirty="0">
                <a:solidFill>
                  <a:schemeClr val="bg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Titular gráfica con fondo</a:t>
            </a:r>
          </a:p>
        </p:txBody>
      </p:sp>
    </p:spTree>
    <p:extLst>
      <p:ext uri="{BB962C8B-B14F-4D97-AF65-F5344CB8AC3E}">
        <p14:creationId xmlns:p14="http://schemas.microsoft.com/office/powerpoint/2010/main" val="15176359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g. Gráficas 2">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8" name="Rectángulo 12">
            <a:extLst>
              <a:ext uri="{FF2B5EF4-FFF2-40B4-BE49-F238E27FC236}">
                <a16:creationId xmlns:a16="http://schemas.microsoft.com/office/drawing/2014/main" id="{3524CA0E-5624-4741-9F8E-996886E364DE}"/>
              </a:ext>
            </a:extLst>
          </p:cNvPr>
          <p:cNvSpPr>
            <a:spLocks noChangeArrowheads="1"/>
          </p:cNvSpPr>
          <p:nvPr userDrawn="1"/>
        </p:nvSpPr>
        <p:spPr bwMode="auto">
          <a:xfrm flipV="1">
            <a:off x="5449568" y="634319"/>
            <a:ext cx="6742431" cy="45719"/>
          </a:xfrm>
          <a:prstGeom prst="rect">
            <a:avLst/>
          </a:prstGeom>
          <a:solidFill>
            <a:srgbClr val="0F3232"/>
          </a:solidFill>
          <a:ln>
            <a:noFill/>
          </a:ln>
        </p:spPr>
        <p:txBody>
          <a:bodyPr/>
          <a:lstStyle/>
          <a:p>
            <a:pPr algn="r"/>
            <a:endParaRPr lang="es-ES" altLang="es-ES"/>
          </a:p>
        </p:txBody>
      </p:sp>
      <p:sp>
        <p:nvSpPr>
          <p:cNvPr id="6" name="Marcador de contenido 5">
            <a:extLst>
              <a:ext uri="{FF2B5EF4-FFF2-40B4-BE49-F238E27FC236}">
                <a16:creationId xmlns:a16="http://schemas.microsoft.com/office/drawing/2014/main" id="{A1359A88-DFAF-9540-90D0-AB4853F3B1D4}"/>
              </a:ext>
            </a:extLst>
          </p:cNvPr>
          <p:cNvSpPr>
            <a:spLocks noGrp="1"/>
          </p:cNvSpPr>
          <p:nvPr>
            <p:ph sz="quarter" idx="13"/>
          </p:nvPr>
        </p:nvSpPr>
        <p:spPr>
          <a:xfrm>
            <a:off x="692331" y="1058091"/>
            <a:ext cx="10882132" cy="4794069"/>
          </a:xfrm>
          <a:prstGeom prst="rect">
            <a:avLst/>
          </a:prstGeom>
        </p:spPr>
        <p:txBody>
          <a:bodyPr/>
          <a:lstStyle/>
          <a:p>
            <a:pPr lvl="0"/>
            <a:endParaRPr lang="es-ES" dirty="0"/>
          </a:p>
        </p:txBody>
      </p:sp>
      <p:sp>
        <p:nvSpPr>
          <p:cNvPr id="14" name="Marcador de texto 2">
            <a:extLst>
              <a:ext uri="{FF2B5EF4-FFF2-40B4-BE49-F238E27FC236}">
                <a16:creationId xmlns:a16="http://schemas.microsoft.com/office/drawing/2014/main" id="{B83691E7-3951-3E48-82EC-80DCD3D8D3FC}"/>
              </a:ext>
            </a:extLst>
          </p:cNvPr>
          <p:cNvSpPr>
            <a:spLocks noGrp="1"/>
          </p:cNvSpPr>
          <p:nvPr>
            <p:ph type="body" sz="quarter" idx="14" hasCustomPrompt="1"/>
          </p:nvPr>
        </p:nvSpPr>
        <p:spPr>
          <a:xfrm>
            <a:off x="5449569" y="202445"/>
            <a:ext cx="4493441" cy="409000"/>
          </a:xfrm>
          <a:prstGeom prst="rect">
            <a:avLst/>
          </a:prstGeom>
        </p:spPr>
        <p:txBody>
          <a:bodyPr anchor="t"/>
          <a:lstStyle>
            <a:lvl1pPr algn="l">
              <a:lnSpc>
                <a:spcPct val="100000"/>
              </a:lnSpc>
              <a:spcBef>
                <a:spcPts val="0"/>
              </a:spcBef>
              <a:defRPr lang="es-ES" sz="2200" b="0" kern="1200" dirty="0">
                <a:solidFill>
                  <a:srgbClr val="0F3232"/>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Titular gráfica con línea</a:t>
            </a:r>
          </a:p>
        </p:txBody>
      </p:sp>
    </p:spTree>
    <p:extLst>
      <p:ext uri="{BB962C8B-B14F-4D97-AF65-F5344CB8AC3E}">
        <p14:creationId xmlns:p14="http://schemas.microsoft.com/office/powerpoint/2010/main" val="34073886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osición de imágenes 1">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79999F-DC12-E840-890B-A2B657503AAF}"/>
              </a:ext>
            </a:extLst>
          </p:cNvPr>
          <p:cNvSpPr/>
          <p:nvPr userDrawn="1"/>
        </p:nvSpPr>
        <p:spPr>
          <a:xfrm>
            <a:off x="8591109" y="0"/>
            <a:ext cx="3600890" cy="6858000"/>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3" name="Marcador de texto 2">
            <a:extLst>
              <a:ext uri="{FF2B5EF4-FFF2-40B4-BE49-F238E27FC236}">
                <a16:creationId xmlns:a16="http://schemas.microsoft.com/office/drawing/2014/main" id="{BE7E25FC-F99F-3E47-AD9B-5C384118E010}"/>
              </a:ext>
            </a:extLst>
          </p:cNvPr>
          <p:cNvSpPr>
            <a:spLocks noGrp="1"/>
          </p:cNvSpPr>
          <p:nvPr>
            <p:ph type="body" sz="quarter" idx="13" hasCustomPrompt="1"/>
          </p:nvPr>
        </p:nvSpPr>
        <p:spPr>
          <a:xfrm>
            <a:off x="1844675" y="991312"/>
            <a:ext cx="6299200" cy="504336"/>
          </a:xfrm>
          <a:prstGeom prst="rect">
            <a:avLst/>
          </a:prstGeom>
        </p:spPr>
        <p:txBody>
          <a:bodyPr/>
          <a:lstStyle>
            <a:lvl1pPr>
              <a:defRPr lang="es-ES" sz="1800" b="0" i="0" kern="1200" dirty="0">
                <a:solidFill>
                  <a:srgbClr val="0F3232"/>
                </a:solidFill>
                <a:latin typeface="Helvetica" pitchFamily="2" charset="0"/>
                <a:ea typeface="+mn-ea"/>
                <a:cs typeface="Times New Roman" panose="02020603050405020304" pitchFamily="18" charset="0"/>
              </a:defRPr>
            </a:lvl1pPr>
          </a:lstStyle>
          <a:p>
            <a:pPr lvl="0"/>
            <a:r>
              <a:rPr lang="es-ES" dirty="0"/>
              <a:t>Titular para unas imágenes</a:t>
            </a:r>
          </a:p>
        </p:txBody>
      </p:sp>
      <p:sp>
        <p:nvSpPr>
          <p:cNvPr id="10" name="Marcador de posición de imagen 9">
            <a:extLst>
              <a:ext uri="{FF2B5EF4-FFF2-40B4-BE49-F238E27FC236}">
                <a16:creationId xmlns:a16="http://schemas.microsoft.com/office/drawing/2014/main" id="{E984C6C6-76B0-BD45-9867-DA3E401468A1}"/>
              </a:ext>
            </a:extLst>
          </p:cNvPr>
          <p:cNvSpPr>
            <a:spLocks noGrp="1"/>
          </p:cNvSpPr>
          <p:nvPr>
            <p:ph type="pic" sz="quarter" idx="14"/>
          </p:nvPr>
        </p:nvSpPr>
        <p:spPr>
          <a:xfrm>
            <a:off x="8920163" y="1597024"/>
            <a:ext cx="2919412" cy="1933575"/>
          </a:xfrm>
          <a:prstGeom prst="rect">
            <a:avLst/>
          </a:prstGeom>
          <a:solidFill>
            <a:schemeClr val="bg2">
              <a:lumMod val="75000"/>
            </a:schemeClr>
          </a:solidFill>
        </p:spPr>
        <p:txBody>
          <a:bodyPr/>
          <a:lstStyle/>
          <a:p>
            <a:endParaRPr lang="es-ES"/>
          </a:p>
        </p:txBody>
      </p:sp>
      <p:sp>
        <p:nvSpPr>
          <p:cNvPr id="11" name="Marcador de posición de imagen 9">
            <a:extLst>
              <a:ext uri="{FF2B5EF4-FFF2-40B4-BE49-F238E27FC236}">
                <a16:creationId xmlns:a16="http://schemas.microsoft.com/office/drawing/2014/main" id="{3A424AD8-82B6-9E4B-9AC3-CD5A9C2551B3}"/>
              </a:ext>
            </a:extLst>
          </p:cNvPr>
          <p:cNvSpPr>
            <a:spLocks noGrp="1"/>
          </p:cNvSpPr>
          <p:nvPr>
            <p:ph type="pic" sz="quarter" idx="15"/>
          </p:nvPr>
        </p:nvSpPr>
        <p:spPr>
          <a:xfrm>
            <a:off x="8931848" y="3762375"/>
            <a:ext cx="2919412" cy="1933575"/>
          </a:xfrm>
          <a:prstGeom prst="rect">
            <a:avLst/>
          </a:prstGeom>
          <a:solidFill>
            <a:schemeClr val="bg2">
              <a:lumMod val="75000"/>
            </a:schemeClr>
          </a:solidFill>
        </p:spPr>
        <p:txBody>
          <a:bodyPr/>
          <a:lstStyle/>
          <a:p>
            <a:endParaRPr lang="es-ES"/>
          </a:p>
        </p:txBody>
      </p:sp>
      <p:sp>
        <p:nvSpPr>
          <p:cNvPr id="12" name="Marcador de posición de imagen 9">
            <a:extLst>
              <a:ext uri="{FF2B5EF4-FFF2-40B4-BE49-F238E27FC236}">
                <a16:creationId xmlns:a16="http://schemas.microsoft.com/office/drawing/2014/main" id="{BAE7D69E-291E-BB42-9F7C-5D08DB48B3B5}"/>
              </a:ext>
            </a:extLst>
          </p:cNvPr>
          <p:cNvSpPr>
            <a:spLocks noGrp="1"/>
          </p:cNvSpPr>
          <p:nvPr>
            <p:ph type="pic" sz="quarter" idx="16"/>
          </p:nvPr>
        </p:nvSpPr>
        <p:spPr>
          <a:xfrm>
            <a:off x="1844675" y="1597024"/>
            <a:ext cx="6299200" cy="4098925"/>
          </a:xfrm>
          <a:prstGeom prst="rect">
            <a:avLst/>
          </a:prstGeom>
          <a:solidFill>
            <a:schemeClr val="bg2">
              <a:lumMod val="75000"/>
            </a:schemeClr>
          </a:solidFill>
        </p:spPr>
        <p:txBody>
          <a:bodyPr/>
          <a:lstStyle/>
          <a:p>
            <a:endParaRPr lang="es-ES"/>
          </a:p>
        </p:txBody>
      </p:sp>
    </p:spTree>
    <p:extLst>
      <p:ext uri="{BB962C8B-B14F-4D97-AF65-F5344CB8AC3E}">
        <p14:creationId xmlns:p14="http://schemas.microsoft.com/office/powerpoint/2010/main" val="26723173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osición de imágenes 2">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p>
            <a:r>
              <a:rPr lang="es-ES" dirty="0"/>
              <a:t>/ </a:t>
            </a:r>
            <a:fld id="{E77D623B-8418-F642-B01C-38FE0BA158AD}" type="slidenum">
              <a:rPr lang="es-ES" smtClean="0"/>
              <a:t>‹Nº›</a:t>
            </a:fld>
            <a:endParaRPr lang="es-ES" dirty="0"/>
          </a:p>
        </p:txBody>
      </p:sp>
      <p:sp>
        <p:nvSpPr>
          <p:cNvPr id="3" name="Marcador de texto 2">
            <a:extLst>
              <a:ext uri="{FF2B5EF4-FFF2-40B4-BE49-F238E27FC236}">
                <a16:creationId xmlns:a16="http://schemas.microsoft.com/office/drawing/2014/main" id="{BE7E25FC-F99F-3E47-AD9B-5C384118E010}"/>
              </a:ext>
            </a:extLst>
          </p:cNvPr>
          <p:cNvSpPr>
            <a:spLocks noGrp="1"/>
          </p:cNvSpPr>
          <p:nvPr>
            <p:ph type="body" sz="quarter" idx="13" hasCustomPrompt="1"/>
          </p:nvPr>
        </p:nvSpPr>
        <p:spPr>
          <a:xfrm>
            <a:off x="692209" y="1410056"/>
            <a:ext cx="3640509" cy="1933574"/>
          </a:xfrm>
          <a:prstGeom prst="rect">
            <a:avLst/>
          </a:prstGeom>
        </p:spPr>
        <p:txBody>
          <a:bodyPr/>
          <a:lstStyle>
            <a:lvl1pPr>
              <a:defRPr sz="2000" b="0" i="0">
                <a:solidFill>
                  <a:schemeClr val="accent1"/>
                </a:solidFill>
                <a:latin typeface="Helvetica" pitchFamily="2" charset="0"/>
                <a:cs typeface="Times New Roman" panose="02020603050405020304" pitchFamily="18" charset="0"/>
              </a:defRPr>
            </a:lvl1pPr>
          </a:lstStyle>
          <a:p>
            <a:pPr lvl="0"/>
            <a:r>
              <a:rPr lang="es-ES" dirty="0"/>
              <a:t>Titular para unas imágenes</a:t>
            </a:r>
          </a:p>
        </p:txBody>
      </p:sp>
      <p:sp>
        <p:nvSpPr>
          <p:cNvPr id="10" name="Marcador de posición de imagen 9">
            <a:extLst>
              <a:ext uri="{FF2B5EF4-FFF2-40B4-BE49-F238E27FC236}">
                <a16:creationId xmlns:a16="http://schemas.microsoft.com/office/drawing/2014/main" id="{E984C6C6-76B0-BD45-9867-DA3E401468A1}"/>
              </a:ext>
            </a:extLst>
          </p:cNvPr>
          <p:cNvSpPr>
            <a:spLocks noGrp="1"/>
          </p:cNvSpPr>
          <p:nvPr>
            <p:ph type="pic" sz="quarter" idx="14"/>
          </p:nvPr>
        </p:nvSpPr>
        <p:spPr>
          <a:xfrm>
            <a:off x="5221288" y="1410056"/>
            <a:ext cx="2919412" cy="1933575"/>
          </a:xfrm>
          <a:prstGeom prst="rect">
            <a:avLst/>
          </a:prstGeom>
          <a:solidFill>
            <a:schemeClr val="bg2">
              <a:lumMod val="75000"/>
            </a:schemeClr>
          </a:solidFill>
        </p:spPr>
        <p:txBody>
          <a:bodyPr/>
          <a:lstStyle/>
          <a:p>
            <a:endParaRPr lang="es-ES"/>
          </a:p>
        </p:txBody>
      </p:sp>
      <p:sp>
        <p:nvSpPr>
          <p:cNvPr id="11" name="Marcador de posición de imagen 9">
            <a:extLst>
              <a:ext uri="{FF2B5EF4-FFF2-40B4-BE49-F238E27FC236}">
                <a16:creationId xmlns:a16="http://schemas.microsoft.com/office/drawing/2014/main" id="{3A424AD8-82B6-9E4B-9AC3-CD5A9C2551B3}"/>
              </a:ext>
            </a:extLst>
          </p:cNvPr>
          <p:cNvSpPr>
            <a:spLocks noGrp="1"/>
          </p:cNvSpPr>
          <p:nvPr>
            <p:ph type="pic" sz="quarter" idx="15"/>
          </p:nvPr>
        </p:nvSpPr>
        <p:spPr>
          <a:xfrm>
            <a:off x="8496299" y="1410056"/>
            <a:ext cx="2919412" cy="1933575"/>
          </a:xfrm>
          <a:prstGeom prst="rect">
            <a:avLst/>
          </a:prstGeom>
          <a:solidFill>
            <a:schemeClr val="bg2">
              <a:lumMod val="75000"/>
            </a:schemeClr>
          </a:solidFill>
        </p:spPr>
        <p:txBody>
          <a:bodyPr/>
          <a:lstStyle/>
          <a:p>
            <a:endParaRPr lang="es-ES"/>
          </a:p>
        </p:txBody>
      </p:sp>
      <p:sp>
        <p:nvSpPr>
          <p:cNvPr id="16" name="Marcador de posición de imagen 9">
            <a:extLst>
              <a:ext uri="{FF2B5EF4-FFF2-40B4-BE49-F238E27FC236}">
                <a16:creationId xmlns:a16="http://schemas.microsoft.com/office/drawing/2014/main" id="{0F0F8236-0C6F-FC4E-B23E-F088CD005CD6}"/>
              </a:ext>
            </a:extLst>
          </p:cNvPr>
          <p:cNvSpPr>
            <a:spLocks noGrp="1"/>
          </p:cNvSpPr>
          <p:nvPr>
            <p:ph type="pic" sz="quarter" idx="16"/>
          </p:nvPr>
        </p:nvSpPr>
        <p:spPr>
          <a:xfrm>
            <a:off x="5221288" y="3691009"/>
            <a:ext cx="2919412" cy="1933575"/>
          </a:xfrm>
          <a:prstGeom prst="rect">
            <a:avLst/>
          </a:prstGeom>
          <a:solidFill>
            <a:schemeClr val="bg2">
              <a:lumMod val="75000"/>
            </a:schemeClr>
          </a:solidFill>
        </p:spPr>
        <p:txBody>
          <a:bodyPr/>
          <a:lstStyle/>
          <a:p>
            <a:endParaRPr lang="es-ES"/>
          </a:p>
        </p:txBody>
      </p:sp>
      <p:sp>
        <p:nvSpPr>
          <p:cNvPr id="17" name="Marcador de posición de imagen 9">
            <a:extLst>
              <a:ext uri="{FF2B5EF4-FFF2-40B4-BE49-F238E27FC236}">
                <a16:creationId xmlns:a16="http://schemas.microsoft.com/office/drawing/2014/main" id="{D9438B1C-E857-4E42-84E2-15D860184EB1}"/>
              </a:ext>
            </a:extLst>
          </p:cNvPr>
          <p:cNvSpPr>
            <a:spLocks noGrp="1"/>
          </p:cNvSpPr>
          <p:nvPr>
            <p:ph type="pic" sz="quarter" idx="17"/>
          </p:nvPr>
        </p:nvSpPr>
        <p:spPr>
          <a:xfrm>
            <a:off x="8496299" y="3691009"/>
            <a:ext cx="2919412" cy="1933575"/>
          </a:xfrm>
          <a:prstGeom prst="rect">
            <a:avLst/>
          </a:prstGeom>
          <a:solidFill>
            <a:schemeClr val="bg2">
              <a:lumMod val="75000"/>
            </a:schemeClr>
          </a:solidFill>
        </p:spPr>
        <p:txBody>
          <a:bodyPr/>
          <a:lstStyle/>
          <a:p>
            <a:endParaRPr lang="es-ES"/>
          </a:p>
        </p:txBody>
      </p:sp>
    </p:spTree>
    <p:extLst>
      <p:ext uri="{BB962C8B-B14F-4D97-AF65-F5344CB8AC3E}">
        <p14:creationId xmlns:p14="http://schemas.microsoft.com/office/powerpoint/2010/main" val="4724288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jemplo Datos %">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8" name="Rectángulo 12">
            <a:extLst>
              <a:ext uri="{FF2B5EF4-FFF2-40B4-BE49-F238E27FC236}">
                <a16:creationId xmlns:a16="http://schemas.microsoft.com/office/drawing/2014/main" id="{3524CA0E-5624-4741-9F8E-996886E364DE}"/>
              </a:ext>
            </a:extLst>
          </p:cNvPr>
          <p:cNvSpPr>
            <a:spLocks noChangeArrowheads="1"/>
          </p:cNvSpPr>
          <p:nvPr userDrawn="1"/>
        </p:nvSpPr>
        <p:spPr bwMode="auto">
          <a:xfrm>
            <a:off x="5277394" y="751326"/>
            <a:ext cx="6914606" cy="474663"/>
          </a:xfrm>
          <a:prstGeom prst="rect">
            <a:avLst/>
          </a:prstGeom>
          <a:solidFill>
            <a:schemeClr val="tx2"/>
          </a:solidFill>
          <a:ln>
            <a:noFill/>
          </a:ln>
        </p:spPr>
        <p:txBody>
          <a:bodyPr/>
          <a:lstStyle/>
          <a:p>
            <a:pPr algn="r"/>
            <a:endParaRPr lang="es-ES" altLang="es-ES"/>
          </a:p>
        </p:txBody>
      </p:sp>
      <p:sp>
        <p:nvSpPr>
          <p:cNvPr id="14" name="Marcador de texto 2">
            <a:extLst>
              <a:ext uri="{FF2B5EF4-FFF2-40B4-BE49-F238E27FC236}">
                <a16:creationId xmlns:a16="http://schemas.microsoft.com/office/drawing/2014/main" id="{B83691E7-3951-3E48-82EC-80DCD3D8D3FC}"/>
              </a:ext>
            </a:extLst>
          </p:cNvPr>
          <p:cNvSpPr>
            <a:spLocks noGrp="1"/>
          </p:cNvSpPr>
          <p:nvPr>
            <p:ph type="body" sz="quarter" idx="14" hasCustomPrompt="1"/>
          </p:nvPr>
        </p:nvSpPr>
        <p:spPr>
          <a:xfrm>
            <a:off x="5449569" y="794115"/>
            <a:ext cx="4493441" cy="409000"/>
          </a:xfrm>
          <a:prstGeom prst="rect">
            <a:avLst/>
          </a:prstGeom>
        </p:spPr>
        <p:txBody>
          <a:bodyPr anchor="t"/>
          <a:lstStyle>
            <a:lvl1pPr algn="l">
              <a:lnSpc>
                <a:spcPct val="100000"/>
              </a:lnSpc>
              <a:spcBef>
                <a:spcPts val="0"/>
              </a:spcBef>
              <a:defRPr lang="es-ES" sz="2200" b="0" kern="1200" dirty="0">
                <a:solidFill>
                  <a:schemeClr val="bg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Titular datos destacados</a:t>
            </a:r>
          </a:p>
        </p:txBody>
      </p:sp>
      <p:sp>
        <p:nvSpPr>
          <p:cNvPr id="7" name="Forma libre 6">
            <a:extLst>
              <a:ext uri="{FF2B5EF4-FFF2-40B4-BE49-F238E27FC236}">
                <a16:creationId xmlns:a16="http://schemas.microsoft.com/office/drawing/2014/main" id="{90A2E337-861D-374B-A18E-4DA197BBE9D9}"/>
              </a:ext>
            </a:extLst>
          </p:cNvPr>
          <p:cNvSpPr/>
          <p:nvPr userDrawn="1"/>
        </p:nvSpPr>
        <p:spPr bwMode="auto">
          <a:xfrm>
            <a:off x="1233488" y="2203450"/>
            <a:ext cx="2066925" cy="2066925"/>
          </a:xfrm>
          <a:custGeom>
            <a:avLst/>
            <a:gdLst>
              <a:gd name="connsiteX0" fmla="*/ 1033670 w 2067340"/>
              <a:gd name="connsiteY0" fmla="*/ 0 h 2067340"/>
              <a:gd name="connsiteX1" fmla="*/ 2067340 w 2067340"/>
              <a:gd name="connsiteY1" fmla="*/ 1033670 h 2067340"/>
              <a:gd name="connsiteX2" fmla="*/ 1033670 w 2067340"/>
              <a:gd name="connsiteY2" fmla="*/ 2067340 h 2067340"/>
              <a:gd name="connsiteX3" fmla="*/ 0 w 2067340"/>
              <a:gd name="connsiteY3" fmla="*/ 1033670 h 2067340"/>
              <a:gd name="connsiteX4" fmla="*/ 1033670 w 2067340"/>
              <a:gd name="connsiteY4" fmla="*/ 0 h 2067340"/>
              <a:gd name="connsiteX5" fmla="*/ 1033669 w 2067340"/>
              <a:gd name="connsiteY5" fmla="*/ 138467 h 2067340"/>
              <a:gd name="connsiteX6" fmla="*/ 160156 w 2067340"/>
              <a:gd name="connsiteY6" fmla="*/ 1033670 h 2067340"/>
              <a:gd name="connsiteX7" fmla="*/ 1033669 w 2067340"/>
              <a:gd name="connsiteY7" fmla="*/ 1928873 h 2067340"/>
              <a:gd name="connsiteX8" fmla="*/ 1907182 w 2067340"/>
              <a:gd name="connsiteY8" fmla="*/ 1033670 h 2067340"/>
              <a:gd name="connsiteX9" fmla="*/ 1033669 w 2067340"/>
              <a:gd name="connsiteY9" fmla="*/ 138467 h 2067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67340" h="2067340">
                <a:moveTo>
                  <a:pt x="1033670" y="0"/>
                </a:moveTo>
                <a:cubicBezTo>
                  <a:pt x="1604550" y="0"/>
                  <a:pt x="2067340" y="462790"/>
                  <a:pt x="2067340" y="1033670"/>
                </a:cubicBezTo>
                <a:cubicBezTo>
                  <a:pt x="2067340" y="1604550"/>
                  <a:pt x="1604550" y="2067340"/>
                  <a:pt x="1033670" y="2067340"/>
                </a:cubicBezTo>
                <a:cubicBezTo>
                  <a:pt x="462790" y="2067340"/>
                  <a:pt x="0" y="1604550"/>
                  <a:pt x="0" y="1033670"/>
                </a:cubicBezTo>
                <a:cubicBezTo>
                  <a:pt x="0" y="462790"/>
                  <a:pt x="462790" y="0"/>
                  <a:pt x="1033670" y="0"/>
                </a:cubicBezTo>
                <a:close/>
                <a:moveTo>
                  <a:pt x="1033669" y="138467"/>
                </a:moveTo>
                <a:cubicBezTo>
                  <a:pt x="551241" y="138467"/>
                  <a:pt x="160156" y="539263"/>
                  <a:pt x="160156" y="1033670"/>
                </a:cubicBezTo>
                <a:cubicBezTo>
                  <a:pt x="160156" y="1528077"/>
                  <a:pt x="551241" y="1928873"/>
                  <a:pt x="1033669" y="1928873"/>
                </a:cubicBezTo>
                <a:cubicBezTo>
                  <a:pt x="1516097" y="1928873"/>
                  <a:pt x="1907182" y="1528077"/>
                  <a:pt x="1907182" y="1033670"/>
                </a:cubicBezTo>
                <a:cubicBezTo>
                  <a:pt x="1907182" y="539263"/>
                  <a:pt x="1516097" y="138467"/>
                  <a:pt x="1033669" y="138467"/>
                </a:cubicBezTo>
                <a:close/>
              </a:path>
            </a:pathLst>
          </a:custGeom>
          <a:solidFill>
            <a:schemeClr val="accent4"/>
          </a:solidFill>
          <a:ln w="9525" cap="flat" cmpd="sng" algn="ctr">
            <a:noFill/>
            <a:prstDash val="solid"/>
            <a:round/>
            <a:headEnd type="none" w="med" len="med"/>
            <a:tailEnd type="none" w="med" len="med"/>
          </a:ln>
          <a:effectLst/>
        </p:spPr>
        <p:txBody>
          <a:bodyPr/>
          <a:lstStyle/>
          <a:p>
            <a:pPr algn="r">
              <a:defRPr/>
            </a:pPr>
            <a:endParaRPr lang="es-ES" dirty="0"/>
          </a:p>
        </p:txBody>
      </p:sp>
      <p:sp>
        <p:nvSpPr>
          <p:cNvPr id="12" name="Forma libre 28">
            <a:extLst>
              <a:ext uri="{FF2B5EF4-FFF2-40B4-BE49-F238E27FC236}">
                <a16:creationId xmlns:a16="http://schemas.microsoft.com/office/drawing/2014/main" id="{54C904D3-0165-EA4C-B923-E4000774A83C}"/>
              </a:ext>
            </a:extLst>
          </p:cNvPr>
          <p:cNvSpPr>
            <a:spLocks/>
          </p:cNvSpPr>
          <p:nvPr userDrawn="1"/>
        </p:nvSpPr>
        <p:spPr bwMode="auto">
          <a:xfrm>
            <a:off x="4068763" y="2230438"/>
            <a:ext cx="2066925" cy="2065337"/>
          </a:xfrm>
          <a:custGeom>
            <a:avLst/>
            <a:gdLst>
              <a:gd name="T0" fmla="*/ 1033670 w 2067340"/>
              <a:gd name="T1" fmla="*/ 0 h 2067340"/>
              <a:gd name="T2" fmla="*/ 2067340 w 2067340"/>
              <a:gd name="T3" fmla="*/ 1031322 h 2067340"/>
              <a:gd name="T4" fmla="*/ 1033670 w 2067340"/>
              <a:gd name="T5" fmla="*/ 2062644 h 2067340"/>
              <a:gd name="T6" fmla="*/ 0 w 2067340"/>
              <a:gd name="T7" fmla="*/ 1031322 h 2067340"/>
              <a:gd name="T8" fmla="*/ 1033670 w 2067340"/>
              <a:gd name="T9" fmla="*/ 0 h 2067340"/>
              <a:gd name="T10" fmla="*/ 1033669 w 2067340"/>
              <a:gd name="T11" fmla="*/ 138152 h 2067340"/>
              <a:gd name="T12" fmla="*/ 160156 w 2067340"/>
              <a:gd name="T13" fmla="*/ 1031322 h 2067340"/>
              <a:gd name="T14" fmla="*/ 1033669 w 2067340"/>
              <a:gd name="T15" fmla="*/ 1924492 h 2067340"/>
              <a:gd name="T16" fmla="*/ 1907182 w 2067340"/>
              <a:gd name="T17" fmla="*/ 1031322 h 2067340"/>
              <a:gd name="T18" fmla="*/ 1033669 w 2067340"/>
              <a:gd name="T19" fmla="*/ 138152 h 20673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7340" h="2067340">
                <a:moveTo>
                  <a:pt x="1033670" y="0"/>
                </a:moveTo>
                <a:cubicBezTo>
                  <a:pt x="1604550" y="0"/>
                  <a:pt x="2067340" y="462790"/>
                  <a:pt x="2067340" y="1033670"/>
                </a:cubicBezTo>
                <a:cubicBezTo>
                  <a:pt x="2067340" y="1604550"/>
                  <a:pt x="1604550" y="2067340"/>
                  <a:pt x="1033670" y="2067340"/>
                </a:cubicBezTo>
                <a:cubicBezTo>
                  <a:pt x="462790" y="2067340"/>
                  <a:pt x="0" y="1604550"/>
                  <a:pt x="0" y="1033670"/>
                </a:cubicBezTo>
                <a:cubicBezTo>
                  <a:pt x="0" y="462790"/>
                  <a:pt x="462790" y="0"/>
                  <a:pt x="1033670" y="0"/>
                </a:cubicBezTo>
                <a:close/>
                <a:moveTo>
                  <a:pt x="1033669" y="138467"/>
                </a:moveTo>
                <a:cubicBezTo>
                  <a:pt x="551241" y="138467"/>
                  <a:pt x="160156" y="539263"/>
                  <a:pt x="160156" y="1033670"/>
                </a:cubicBezTo>
                <a:cubicBezTo>
                  <a:pt x="160156" y="1528077"/>
                  <a:pt x="551241" y="1928873"/>
                  <a:pt x="1033669" y="1928873"/>
                </a:cubicBezTo>
                <a:cubicBezTo>
                  <a:pt x="1516097" y="1928873"/>
                  <a:pt x="1907182" y="1528077"/>
                  <a:pt x="1907182" y="1033670"/>
                </a:cubicBezTo>
                <a:cubicBezTo>
                  <a:pt x="1907182" y="539263"/>
                  <a:pt x="1516097" y="138467"/>
                  <a:pt x="1033669" y="138467"/>
                </a:cubicBezTo>
                <a:close/>
              </a:path>
            </a:pathLst>
          </a:custGeom>
          <a:solidFill>
            <a:srgbClr val="4EC7E7"/>
          </a:solidFill>
          <a:ln>
            <a:noFill/>
          </a:ln>
        </p:spPr>
        <p:txBody>
          <a:bodyPr/>
          <a:lstStyle/>
          <a:p>
            <a:endParaRPr lang="es-ES"/>
          </a:p>
        </p:txBody>
      </p:sp>
      <p:sp>
        <p:nvSpPr>
          <p:cNvPr id="16" name="Forma libre 31">
            <a:extLst>
              <a:ext uri="{FF2B5EF4-FFF2-40B4-BE49-F238E27FC236}">
                <a16:creationId xmlns:a16="http://schemas.microsoft.com/office/drawing/2014/main" id="{13B63AAB-6CB2-BB43-8B62-7D6083246452}"/>
              </a:ext>
            </a:extLst>
          </p:cNvPr>
          <p:cNvSpPr>
            <a:spLocks/>
          </p:cNvSpPr>
          <p:nvPr userDrawn="1"/>
        </p:nvSpPr>
        <p:spPr bwMode="auto">
          <a:xfrm>
            <a:off x="6699250" y="2222500"/>
            <a:ext cx="2066925" cy="2065338"/>
          </a:xfrm>
          <a:custGeom>
            <a:avLst/>
            <a:gdLst>
              <a:gd name="T0" fmla="*/ 1033670 w 2067340"/>
              <a:gd name="T1" fmla="*/ 0 h 2067340"/>
              <a:gd name="T2" fmla="*/ 2067340 w 2067340"/>
              <a:gd name="T3" fmla="*/ 1031322 h 2067340"/>
              <a:gd name="T4" fmla="*/ 1033670 w 2067340"/>
              <a:gd name="T5" fmla="*/ 2062644 h 2067340"/>
              <a:gd name="T6" fmla="*/ 0 w 2067340"/>
              <a:gd name="T7" fmla="*/ 1031322 h 2067340"/>
              <a:gd name="T8" fmla="*/ 1033670 w 2067340"/>
              <a:gd name="T9" fmla="*/ 0 h 2067340"/>
              <a:gd name="T10" fmla="*/ 1033669 w 2067340"/>
              <a:gd name="T11" fmla="*/ 138152 h 2067340"/>
              <a:gd name="T12" fmla="*/ 160156 w 2067340"/>
              <a:gd name="T13" fmla="*/ 1031322 h 2067340"/>
              <a:gd name="T14" fmla="*/ 1033669 w 2067340"/>
              <a:gd name="T15" fmla="*/ 1924492 h 2067340"/>
              <a:gd name="T16" fmla="*/ 1907182 w 2067340"/>
              <a:gd name="T17" fmla="*/ 1031322 h 2067340"/>
              <a:gd name="T18" fmla="*/ 1033669 w 2067340"/>
              <a:gd name="T19" fmla="*/ 138152 h 20673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7340" h="2067340">
                <a:moveTo>
                  <a:pt x="1033670" y="0"/>
                </a:moveTo>
                <a:cubicBezTo>
                  <a:pt x="1604550" y="0"/>
                  <a:pt x="2067340" y="462790"/>
                  <a:pt x="2067340" y="1033670"/>
                </a:cubicBezTo>
                <a:cubicBezTo>
                  <a:pt x="2067340" y="1604550"/>
                  <a:pt x="1604550" y="2067340"/>
                  <a:pt x="1033670" y="2067340"/>
                </a:cubicBezTo>
                <a:cubicBezTo>
                  <a:pt x="462790" y="2067340"/>
                  <a:pt x="0" y="1604550"/>
                  <a:pt x="0" y="1033670"/>
                </a:cubicBezTo>
                <a:cubicBezTo>
                  <a:pt x="0" y="462790"/>
                  <a:pt x="462790" y="0"/>
                  <a:pt x="1033670" y="0"/>
                </a:cubicBezTo>
                <a:close/>
                <a:moveTo>
                  <a:pt x="1033669" y="138467"/>
                </a:moveTo>
                <a:cubicBezTo>
                  <a:pt x="551241" y="138467"/>
                  <a:pt x="160156" y="539263"/>
                  <a:pt x="160156" y="1033670"/>
                </a:cubicBezTo>
                <a:cubicBezTo>
                  <a:pt x="160156" y="1528077"/>
                  <a:pt x="551241" y="1928873"/>
                  <a:pt x="1033669" y="1928873"/>
                </a:cubicBezTo>
                <a:cubicBezTo>
                  <a:pt x="1516097" y="1928873"/>
                  <a:pt x="1907182" y="1528077"/>
                  <a:pt x="1907182" y="1033670"/>
                </a:cubicBezTo>
                <a:cubicBezTo>
                  <a:pt x="1907182" y="539263"/>
                  <a:pt x="1516097" y="138467"/>
                  <a:pt x="1033669" y="138467"/>
                </a:cubicBezTo>
                <a:close/>
              </a:path>
            </a:pathLst>
          </a:custGeom>
          <a:solidFill>
            <a:srgbClr val="4EC7E7"/>
          </a:solidFill>
          <a:ln>
            <a:noFill/>
          </a:ln>
        </p:spPr>
        <p:txBody>
          <a:bodyPr/>
          <a:lstStyle/>
          <a:p>
            <a:endParaRPr lang="es-ES"/>
          </a:p>
        </p:txBody>
      </p:sp>
      <p:sp>
        <p:nvSpPr>
          <p:cNvPr id="21" name="Forma libre 36">
            <a:extLst>
              <a:ext uri="{FF2B5EF4-FFF2-40B4-BE49-F238E27FC236}">
                <a16:creationId xmlns:a16="http://schemas.microsoft.com/office/drawing/2014/main" id="{ABBC59F9-D437-6540-9FC5-EABA895B1CAC}"/>
              </a:ext>
            </a:extLst>
          </p:cNvPr>
          <p:cNvSpPr>
            <a:spLocks/>
          </p:cNvSpPr>
          <p:nvPr userDrawn="1"/>
        </p:nvSpPr>
        <p:spPr bwMode="auto">
          <a:xfrm>
            <a:off x="9455150" y="2222500"/>
            <a:ext cx="2066925" cy="2065338"/>
          </a:xfrm>
          <a:custGeom>
            <a:avLst/>
            <a:gdLst>
              <a:gd name="T0" fmla="*/ 1033670 w 2067340"/>
              <a:gd name="T1" fmla="*/ 0 h 2067340"/>
              <a:gd name="T2" fmla="*/ 2067340 w 2067340"/>
              <a:gd name="T3" fmla="*/ 1031322 h 2067340"/>
              <a:gd name="T4" fmla="*/ 1033670 w 2067340"/>
              <a:gd name="T5" fmla="*/ 2062644 h 2067340"/>
              <a:gd name="T6" fmla="*/ 0 w 2067340"/>
              <a:gd name="T7" fmla="*/ 1031322 h 2067340"/>
              <a:gd name="T8" fmla="*/ 1033670 w 2067340"/>
              <a:gd name="T9" fmla="*/ 0 h 2067340"/>
              <a:gd name="T10" fmla="*/ 1033669 w 2067340"/>
              <a:gd name="T11" fmla="*/ 138152 h 2067340"/>
              <a:gd name="T12" fmla="*/ 160156 w 2067340"/>
              <a:gd name="T13" fmla="*/ 1031322 h 2067340"/>
              <a:gd name="T14" fmla="*/ 1033669 w 2067340"/>
              <a:gd name="T15" fmla="*/ 1924492 h 2067340"/>
              <a:gd name="T16" fmla="*/ 1907182 w 2067340"/>
              <a:gd name="T17" fmla="*/ 1031322 h 2067340"/>
              <a:gd name="T18" fmla="*/ 1033669 w 2067340"/>
              <a:gd name="T19" fmla="*/ 138152 h 20673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067340" h="2067340">
                <a:moveTo>
                  <a:pt x="1033670" y="0"/>
                </a:moveTo>
                <a:cubicBezTo>
                  <a:pt x="1604550" y="0"/>
                  <a:pt x="2067340" y="462790"/>
                  <a:pt x="2067340" y="1033670"/>
                </a:cubicBezTo>
                <a:cubicBezTo>
                  <a:pt x="2067340" y="1604550"/>
                  <a:pt x="1604550" y="2067340"/>
                  <a:pt x="1033670" y="2067340"/>
                </a:cubicBezTo>
                <a:cubicBezTo>
                  <a:pt x="462790" y="2067340"/>
                  <a:pt x="0" y="1604550"/>
                  <a:pt x="0" y="1033670"/>
                </a:cubicBezTo>
                <a:cubicBezTo>
                  <a:pt x="0" y="462790"/>
                  <a:pt x="462790" y="0"/>
                  <a:pt x="1033670" y="0"/>
                </a:cubicBezTo>
                <a:close/>
                <a:moveTo>
                  <a:pt x="1033669" y="138467"/>
                </a:moveTo>
                <a:cubicBezTo>
                  <a:pt x="551241" y="138467"/>
                  <a:pt x="160156" y="539263"/>
                  <a:pt x="160156" y="1033670"/>
                </a:cubicBezTo>
                <a:cubicBezTo>
                  <a:pt x="160156" y="1528077"/>
                  <a:pt x="551241" y="1928873"/>
                  <a:pt x="1033669" y="1928873"/>
                </a:cubicBezTo>
                <a:cubicBezTo>
                  <a:pt x="1516097" y="1928873"/>
                  <a:pt x="1907182" y="1528077"/>
                  <a:pt x="1907182" y="1033670"/>
                </a:cubicBezTo>
                <a:cubicBezTo>
                  <a:pt x="1907182" y="539263"/>
                  <a:pt x="1516097" y="138467"/>
                  <a:pt x="1033669" y="138467"/>
                </a:cubicBezTo>
                <a:close/>
              </a:path>
            </a:pathLst>
          </a:custGeom>
          <a:solidFill>
            <a:srgbClr val="4EC7E7"/>
          </a:solidFill>
          <a:ln>
            <a:noFill/>
          </a:ln>
        </p:spPr>
        <p:txBody>
          <a:bodyPr/>
          <a:lstStyle/>
          <a:p>
            <a:endParaRPr lang="es-ES"/>
          </a:p>
        </p:txBody>
      </p:sp>
      <p:sp>
        <p:nvSpPr>
          <p:cNvPr id="3" name="Marcador de texto 2">
            <a:extLst>
              <a:ext uri="{FF2B5EF4-FFF2-40B4-BE49-F238E27FC236}">
                <a16:creationId xmlns:a16="http://schemas.microsoft.com/office/drawing/2014/main" id="{E517E990-02FD-D242-8B71-645EB27C2693}"/>
              </a:ext>
            </a:extLst>
          </p:cNvPr>
          <p:cNvSpPr>
            <a:spLocks noGrp="1"/>
          </p:cNvSpPr>
          <p:nvPr>
            <p:ph type="body" sz="quarter" idx="15" hasCustomPrompt="1"/>
          </p:nvPr>
        </p:nvSpPr>
        <p:spPr>
          <a:xfrm>
            <a:off x="1501682" y="2979130"/>
            <a:ext cx="1473200" cy="460375"/>
          </a:xfrm>
          <a:prstGeom prst="rect">
            <a:avLst/>
          </a:prstGeom>
        </p:spPr>
        <p:txBody>
          <a:bodyPr/>
          <a:lstStyle>
            <a:lvl1pPr algn="ctr">
              <a:defRPr sz="3200" b="0" i="0" spc="-150">
                <a:solidFill>
                  <a:schemeClr val="accent5"/>
                </a:solidFill>
                <a:latin typeface="Times New Roman" panose="02020603050405020304" pitchFamily="18" charset="0"/>
                <a:cs typeface="Times New Roman" panose="02020603050405020304" pitchFamily="18" charset="0"/>
              </a:defRPr>
            </a:lvl1pPr>
          </a:lstStyle>
          <a:p>
            <a:pPr lvl="0"/>
            <a:r>
              <a:rPr lang="es-ES" dirty="0"/>
              <a:t>DATO</a:t>
            </a:r>
          </a:p>
        </p:txBody>
      </p:sp>
      <p:sp>
        <p:nvSpPr>
          <p:cNvPr id="23" name="Marcador de texto 2">
            <a:extLst>
              <a:ext uri="{FF2B5EF4-FFF2-40B4-BE49-F238E27FC236}">
                <a16:creationId xmlns:a16="http://schemas.microsoft.com/office/drawing/2014/main" id="{A65A05E2-CC7D-2244-A052-D46A92F3EE69}"/>
              </a:ext>
            </a:extLst>
          </p:cNvPr>
          <p:cNvSpPr>
            <a:spLocks noGrp="1"/>
          </p:cNvSpPr>
          <p:nvPr>
            <p:ph type="body" sz="quarter" idx="16" hasCustomPrompt="1"/>
          </p:nvPr>
        </p:nvSpPr>
        <p:spPr>
          <a:xfrm>
            <a:off x="4365625" y="2938824"/>
            <a:ext cx="1473200" cy="596176"/>
          </a:xfrm>
          <a:prstGeom prst="rect">
            <a:avLst/>
          </a:prstGeom>
        </p:spPr>
        <p:txBody>
          <a:bodyPr/>
          <a:lstStyle>
            <a:lvl1pPr algn="ctr">
              <a:defRPr sz="4800" b="1" i="0" spc="-150">
                <a:solidFill>
                  <a:srgbClr val="4EC7E7"/>
                </a:solidFill>
                <a:latin typeface="Times New Roman" panose="02020603050405020304" pitchFamily="18" charset="0"/>
                <a:cs typeface="Times New Roman" panose="02020603050405020304" pitchFamily="18" charset="0"/>
              </a:defRPr>
            </a:lvl1pPr>
          </a:lstStyle>
          <a:p>
            <a:pPr lvl="0"/>
            <a:r>
              <a:rPr lang="es-ES" dirty="0"/>
              <a:t>00%</a:t>
            </a:r>
          </a:p>
        </p:txBody>
      </p:sp>
      <p:sp>
        <p:nvSpPr>
          <p:cNvPr id="24" name="Marcador de texto 2">
            <a:extLst>
              <a:ext uri="{FF2B5EF4-FFF2-40B4-BE49-F238E27FC236}">
                <a16:creationId xmlns:a16="http://schemas.microsoft.com/office/drawing/2014/main" id="{6C2AD73C-311F-4B42-989D-FB0CC97F0CD4}"/>
              </a:ext>
            </a:extLst>
          </p:cNvPr>
          <p:cNvSpPr>
            <a:spLocks noGrp="1"/>
          </p:cNvSpPr>
          <p:nvPr>
            <p:ph type="body" sz="quarter" idx="17" hasCustomPrompt="1"/>
          </p:nvPr>
        </p:nvSpPr>
        <p:spPr>
          <a:xfrm>
            <a:off x="6992938" y="2965018"/>
            <a:ext cx="1473200" cy="596176"/>
          </a:xfrm>
          <a:prstGeom prst="rect">
            <a:avLst/>
          </a:prstGeom>
        </p:spPr>
        <p:txBody>
          <a:bodyPr/>
          <a:lstStyle>
            <a:lvl1pPr algn="ctr">
              <a:defRPr sz="4800" b="1" i="0" spc="-150">
                <a:solidFill>
                  <a:srgbClr val="4EC7E7"/>
                </a:solidFill>
                <a:latin typeface="Times New Roman" panose="02020603050405020304" pitchFamily="18" charset="0"/>
                <a:cs typeface="Times New Roman" panose="02020603050405020304" pitchFamily="18" charset="0"/>
              </a:defRPr>
            </a:lvl1pPr>
          </a:lstStyle>
          <a:p>
            <a:pPr lvl="0"/>
            <a:r>
              <a:rPr lang="es-ES" dirty="0"/>
              <a:t>00%</a:t>
            </a:r>
          </a:p>
        </p:txBody>
      </p:sp>
      <p:sp>
        <p:nvSpPr>
          <p:cNvPr id="25" name="Marcador de texto 2">
            <a:extLst>
              <a:ext uri="{FF2B5EF4-FFF2-40B4-BE49-F238E27FC236}">
                <a16:creationId xmlns:a16="http://schemas.microsoft.com/office/drawing/2014/main" id="{1C59773F-80F7-134A-82B7-50E2CAD26414}"/>
              </a:ext>
            </a:extLst>
          </p:cNvPr>
          <p:cNvSpPr>
            <a:spLocks noGrp="1"/>
          </p:cNvSpPr>
          <p:nvPr>
            <p:ph type="body" sz="quarter" idx="18" hasCustomPrompt="1"/>
          </p:nvPr>
        </p:nvSpPr>
        <p:spPr>
          <a:xfrm>
            <a:off x="9755188" y="2938824"/>
            <a:ext cx="1473200" cy="596176"/>
          </a:xfrm>
          <a:prstGeom prst="rect">
            <a:avLst/>
          </a:prstGeom>
        </p:spPr>
        <p:txBody>
          <a:bodyPr/>
          <a:lstStyle>
            <a:lvl1pPr algn="ctr">
              <a:defRPr sz="4800" b="1" i="0" spc="-150">
                <a:solidFill>
                  <a:srgbClr val="4EC7E7"/>
                </a:solidFill>
                <a:latin typeface="Times New Roman" panose="02020603050405020304" pitchFamily="18" charset="0"/>
                <a:cs typeface="Times New Roman" panose="02020603050405020304" pitchFamily="18" charset="0"/>
              </a:defRPr>
            </a:lvl1pPr>
          </a:lstStyle>
          <a:p>
            <a:pPr lvl="0"/>
            <a:r>
              <a:rPr lang="es-ES" dirty="0"/>
              <a:t>00%</a:t>
            </a:r>
          </a:p>
        </p:txBody>
      </p:sp>
      <p:sp>
        <p:nvSpPr>
          <p:cNvPr id="26" name="Marcador de texto 2">
            <a:extLst>
              <a:ext uri="{FF2B5EF4-FFF2-40B4-BE49-F238E27FC236}">
                <a16:creationId xmlns:a16="http://schemas.microsoft.com/office/drawing/2014/main" id="{BB710777-482D-A24D-893F-6D706C671860}"/>
              </a:ext>
            </a:extLst>
          </p:cNvPr>
          <p:cNvSpPr>
            <a:spLocks noGrp="1"/>
          </p:cNvSpPr>
          <p:nvPr>
            <p:ph type="body" sz="quarter" idx="19" hasCustomPrompt="1"/>
          </p:nvPr>
        </p:nvSpPr>
        <p:spPr>
          <a:xfrm>
            <a:off x="4416220" y="4522300"/>
            <a:ext cx="1372009" cy="656901"/>
          </a:xfrm>
          <a:prstGeom prst="rect">
            <a:avLst/>
          </a:prstGeom>
        </p:spPr>
        <p:txBody>
          <a:bodyPr anchor="t"/>
          <a:lstStyle>
            <a:lvl1pPr algn="ctr">
              <a:lnSpc>
                <a:spcPct val="100000"/>
              </a:lnSpc>
              <a:spcBef>
                <a:spcPts val="0"/>
              </a:spcBef>
              <a:defRPr lang="es-ES" sz="1600" b="0" kern="1200" dirty="0">
                <a:solidFill>
                  <a:schemeClr val="accent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Leyenda</a:t>
            </a:r>
          </a:p>
        </p:txBody>
      </p:sp>
      <p:sp>
        <p:nvSpPr>
          <p:cNvPr id="27" name="Marcador de texto 2">
            <a:extLst>
              <a:ext uri="{FF2B5EF4-FFF2-40B4-BE49-F238E27FC236}">
                <a16:creationId xmlns:a16="http://schemas.microsoft.com/office/drawing/2014/main" id="{CBE4B6EF-F0CD-A341-B7D8-071E1519313F}"/>
              </a:ext>
            </a:extLst>
          </p:cNvPr>
          <p:cNvSpPr>
            <a:spLocks noGrp="1"/>
          </p:cNvSpPr>
          <p:nvPr>
            <p:ph type="body" sz="quarter" idx="20" hasCustomPrompt="1"/>
          </p:nvPr>
        </p:nvSpPr>
        <p:spPr>
          <a:xfrm>
            <a:off x="6992938" y="4522299"/>
            <a:ext cx="1372009" cy="656901"/>
          </a:xfrm>
          <a:prstGeom prst="rect">
            <a:avLst/>
          </a:prstGeom>
        </p:spPr>
        <p:txBody>
          <a:bodyPr anchor="t"/>
          <a:lstStyle>
            <a:lvl1pPr algn="ctr">
              <a:lnSpc>
                <a:spcPct val="100000"/>
              </a:lnSpc>
              <a:spcBef>
                <a:spcPts val="0"/>
              </a:spcBef>
              <a:defRPr lang="es-ES" sz="1600" b="0" kern="1200" dirty="0">
                <a:solidFill>
                  <a:schemeClr val="accent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Leyenda</a:t>
            </a:r>
          </a:p>
        </p:txBody>
      </p:sp>
      <p:sp>
        <p:nvSpPr>
          <p:cNvPr id="28" name="Marcador de texto 2">
            <a:extLst>
              <a:ext uri="{FF2B5EF4-FFF2-40B4-BE49-F238E27FC236}">
                <a16:creationId xmlns:a16="http://schemas.microsoft.com/office/drawing/2014/main" id="{46730CA4-A285-7740-922B-E6F1B5073D8A}"/>
              </a:ext>
            </a:extLst>
          </p:cNvPr>
          <p:cNvSpPr>
            <a:spLocks noGrp="1"/>
          </p:cNvSpPr>
          <p:nvPr>
            <p:ph type="body" sz="quarter" idx="21" hasCustomPrompt="1"/>
          </p:nvPr>
        </p:nvSpPr>
        <p:spPr>
          <a:xfrm>
            <a:off x="9802607" y="4522298"/>
            <a:ext cx="1372009" cy="656901"/>
          </a:xfrm>
          <a:prstGeom prst="rect">
            <a:avLst/>
          </a:prstGeom>
        </p:spPr>
        <p:txBody>
          <a:bodyPr anchor="t"/>
          <a:lstStyle>
            <a:lvl1pPr algn="ctr">
              <a:lnSpc>
                <a:spcPct val="100000"/>
              </a:lnSpc>
              <a:spcBef>
                <a:spcPts val="0"/>
              </a:spcBef>
              <a:defRPr lang="es-ES" sz="1600" b="0" kern="1200" dirty="0">
                <a:solidFill>
                  <a:schemeClr val="accent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Leyenda</a:t>
            </a:r>
          </a:p>
        </p:txBody>
      </p:sp>
    </p:spTree>
    <p:extLst>
      <p:ext uri="{BB962C8B-B14F-4D97-AF65-F5344CB8AC3E}">
        <p14:creationId xmlns:p14="http://schemas.microsoft.com/office/powerpoint/2010/main" val="48927666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jemplo Datos RS">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5" y="6597650"/>
            <a:ext cx="1392195" cy="260350"/>
          </a:xfrm>
        </p:spPr>
        <p:txBody>
          <a:bodyPr/>
          <a:lstStyle>
            <a:lvl1pPr>
              <a:defRPr>
                <a:solidFill>
                  <a:schemeClr val="bg1">
                    <a:lumMod val="85000"/>
                  </a:schemeClr>
                </a:solidFill>
              </a:defRPr>
            </a:lvl1pPr>
          </a:lstStyle>
          <a:p>
            <a:r>
              <a:rPr lang="es-ES" dirty="0"/>
              <a:t>/ </a:t>
            </a:r>
            <a:fld id="{E77D623B-8418-F642-B01C-38FE0BA158AD}" type="slidenum">
              <a:rPr lang="es-ES" smtClean="0"/>
              <a:pPr/>
              <a:t>‹Nº›</a:t>
            </a:fld>
            <a:endParaRPr lang="es-ES" dirty="0"/>
          </a:p>
        </p:txBody>
      </p:sp>
      <p:sp>
        <p:nvSpPr>
          <p:cNvPr id="8" name="Rectángulo 12">
            <a:extLst>
              <a:ext uri="{FF2B5EF4-FFF2-40B4-BE49-F238E27FC236}">
                <a16:creationId xmlns:a16="http://schemas.microsoft.com/office/drawing/2014/main" id="{3524CA0E-5624-4741-9F8E-996886E364DE}"/>
              </a:ext>
            </a:extLst>
          </p:cNvPr>
          <p:cNvSpPr>
            <a:spLocks noChangeArrowheads="1"/>
          </p:cNvSpPr>
          <p:nvPr userDrawn="1"/>
        </p:nvSpPr>
        <p:spPr bwMode="auto">
          <a:xfrm>
            <a:off x="5277394" y="751326"/>
            <a:ext cx="6914606" cy="474663"/>
          </a:xfrm>
          <a:prstGeom prst="rect">
            <a:avLst/>
          </a:prstGeom>
          <a:solidFill>
            <a:schemeClr val="tx2"/>
          </a:solidFill>
          <a:ln>
            <a:noFill/>
          </a:ln>
        </p:spPr>
        <p:txBody>
          <a:bodyPr/>
          <a:lstStyle/>
          <a:p>
            <a:pPr algn="r"/>
            <a:endParaRPr lang="es-ES" altLang="es-ES"/>
          </a:p>
        </p:txBody>
      </p:sp>
      <p:sp>
        <p:nvSpPr>
          <p:cNvPr id="14" name="Marcador de texto 2">
            <a:extLst>
              <a:ext uri="{FF2B5EF4-FFF2-40B4-BE49-F238E27FC236}">
                <a16:creationId xmlns:a16="http://schemas.microsoft.com/office/drawing/2014/main" id="{B83691E7-3951-3E48-82EC-80DCD3D8D3FC}"/>
              </a:ext>
            </a:extLst>
          </p:cNvPr>
          <p:cNvSpPr>
            <a:spLocks noGrp="1"/>
          </p:cNvSpPr>
          <p:nvPr>
            <p:ph type="body" sz="quarter" idx="14" hasCustomPrompt="1"/>
          </p:nvPr>
        </p:nvSpPr>
        <p:spPr>
          <a:xfrm>
            <a:off x="5449569" y="794115"/>
            <a:ext cx="4493441" cy="409000"/>
          </a:xfrm>
          <a:prstGeom prst="rect">
            <a:avLst/>
          </a:prstGeom>
        </p:spPr>
        <p:txBody>
          <a:bodyPr anchor="t"/>
          <a:lstStyle>
            <a:lvl1pPr algn="l">
              <a:lnSpc>
                <a:spcPct val="100000"/>
              </a:lnSpc>
              <a:spcBef>
                <a:spcPts val="0"/>
              </a:spcBef>
              <a:defRPr lang="es-ES" sz="2200" b="0" kern="1200" dirty="0">
                <a:solidFill>
                  <a:schemeClr val="bg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Titular datos RS</a:t>
            </a:r>
          </a:p>
        </p:txBody>
      </p:sp>
      <p:sp>
        <p:nvSpPr>
          <p:cNvPr id="3" name="Marcador de texto 2">
            <a:extLst>
              <a:ext uri="{FF2B5EF4-FFF2-40B4-BE49-F238E27FC236}">
                <a16:creationId xmlns:a16="http://schemas.microsoft.com/office/drawing/2014/main" id="{E517E990-02FD-D242-8B71-645EB27C2693}"/>
              </a:ext>
            </a:extLst>
          </p:cNvPr>
          <p:cNvSpPr>
            <a:spLocks noGrp="1"/>
          </p:cNvSpPr>
          <p:nvPr>
            <p:ph type="body" sz="quarter" idx="15" hasCustomPrompt="1"/>
          </p:nvPr>
        </p:nvSpPr>
        <p:spPr>
          <a:xfrm>
            <a:off x="708303" y="1647936"/>
            <a:ext cx="3971273" cy="511118"/>
          </a:xfrm>
          <a:prstGeom prst="rect">
            <a:avLst/>
          </a:prstGeom>
        </p:spPr>
        <p:txBody>
          <a:bodyPr/>
          <a:lstStyle>
            <a:lvl1pPr algn="l">
              <a:defRPr sz="2400" b="0" i="0" spc="-150">
                <a:solidFill>
                  <a:srgbClr val="3EACC9"/>
                </a:solidFill>
                <a:latin typeface="Times New Roman" panose="02020603050405020304" pitchFamily="18" charset="0"/>
                <a:cs typeface="Times New Roman" panose="02020603050405020304" pitchFamily="18" charset="0"/>
              </a:defRPr>
            </a:lvl1pPr>
          </a:lstStyle>
          <a:p>
            <a:pPr lvl="0"/>
            <a:r>
              <a:rPr lang="es-ES" dirty="0"/>
              <a:t>Titulo2</a:t>
            </a:r>
          </a:p>
        </p:txBody>
      </p:sp>
      <p:sp>
        <p:nvSpPr>
          <p:cNvPr id="26" name="Marcador de texto 2">
            <a:extLst>
              <a:ext uri="{FF2B5EF4-FFF2-40B4-BE49-F238E27FC236}">
                <a16:creationId xmlns:a16="http://schemas.microsoft.com/office/drawing/2014/main" id="{BB710777-482D-A24D-893F-6D706C671860}"/>
              </a:ext>
            </a:extLst>
          </p:cNvPr>
          <p:cNvSpPr>
            <a:spLocks noGrp="1"/>
          </p:cNvSpPr>
          <p:nvPr>
            <p:ph type="body" sz="quarter" idx="19" hasCustomPrompt="1"/>
          </p:nvPr>
        </p:nvSpPr>
        <p:spPr>
          <a:xfrm>
            <a:off x="3846226" y="2967857"/>
            <a:ext cx="1372009" cy="656901"/>
          </a:xfrm>
          <a:prstGeom prst="rect">
            <a:avLst/>
          </a:prstGeom>
        </p:spPr>
        <p:txBody>
          <a:bodyPr anchor="t"/>
          <a:lstStyle>
            <a:lvl1pPr algn="l">
              <a:lnSpc>
                <a:spcPct val="100000"/>
              </a:lnSpc>
              <a:spcBef>
                <a:spcPts val="0"/>
              </a:spcBef>
              <a:defRPr lang="es-ES" sz="1600" b="0" kern="1200" dirty="0">
                <a:solidFill>
                  <a:schemeClr val="accent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Leyenda</a:t>
            </a:r>
          </a:p>
        </p:txBody>
      </p:sp>
      <p:pic>
        <p:nvPicPr>
          <p:cNvPr id="18" name="Imagen 1">
            <a:extLst>
              <a:ext uri="{FF2B5EF4-FFF2-40B4-BE49-F238E27FC236}">
                <a16:creationId xmlns:a16="http://schemas.microsoft.com/office/drawing/2014/main" id="{77A691E1-7027-A549-B2F8-880DFF01AF55}"/>
              </a:ext>
            </a:extLst>
          </p:cNvPr>
          <p:cNvPicPr>
            <a:picLocks noChangeAspect="1" noChangeArrowheads="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868932" y="2864427"/>
            <a:ext cx="736717" cy="7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2">
            <a:extLst>
              <a:ext uri="{FF2B5EF4-FFF2-40B4-BE49-F238E27FC236}">
                <a16:creationId xmlns:a16="http://schemas.microsoft.com/office/drawing/2014/main" id="{9F536517-4D8F-874B-8C5C-E3C482F66AB8}"/>
              </a:ext>
            </a:extLst>
          </p:cNvPr>
          <p:cNvPicPr>
            <a:picLocks noChangeAspect="1" noChangeArrowheads="1"/>
          </p:cNvPicPr>
          <p:nvPr userDrawn="1"/>
        </p:nvPicPr>
        <p:blipFill>
          <a:blip r:embed="rId3">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2868932" y="4142312"/>
            <a:ext cx="736717" cy="7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Imagen 3">
            <a:extLst>
              <a:ext uri="{FF2B5EF4-FFF2-40B4-BE49-F238E27FC236}">
                <a16:creationId xmlns:a16="http://schemas.microsoft.com/office/drawing/2014/main" id="{1157AB85-E56E-0D4C-BAC9-1C740AB068C7}"/>
              </a:ext>
            </a:extLst>
          </p:cNvPr>
          <p:cNvPicPr>
            <a:picLocks noChangeAspect="1" noChangeArrowheads="1"/>
          </p:cNvPicPr>
          <p:nvPr userDrawn="1"/>
        </p:nvPicPr>
        <p:blipFill>
          <a:blip r:embed="rId4">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817009" y="4142313"/>
            <a:ext cx="736717" cy="7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Imagen 5">
            <a:extLst>
              <a:ext uri="{FF2B5EF4-FFF2-40B4-BE49-F238E27FC236}">
                <a16:creationId xmlns:a16="http://schemas.microsoft.com/office/drawing/2014/main" id="{0EA56C24-1D38-124D-8963-797F78CC4C43}"/>
              </a:ext>
            </a:extLst>
          </p:cNvPr>
          <p:cNvPicPr>
            <a:picLocks noChangeAspect="1" noChangeArrowheads="1"/>
          </p:cNvPicPr>
          <p:nvPr userDrawn="1"/>
        </p:nvPicPr>
        <p:blipFill>
          <a:blip r:embed="rId5">
            <a:duotone>
              <a:prstClr val="black"/>
              <a:schemeClr val="accent1">
                <a:tint val="45000"/>
                <a:satMod val="400000"/>
              </a:schemeClr>
            </a:duotone>
            <a:extLst>
              <a:ext uri="{28A0092B-C50C-407E-A947-70E740481C1C}">
                <a14:useLocalDpi xmlns:a14="http://schemas.microsoft.com/office/drawing/2010/main"/>
              </a:ext>
            </a:extLst>
          </a:blip>
          <a:srcRect/>
          <a:stretch>
            <a:fillRect/>
          </a:stretch>
        </p:blipFill>
        <p:spPr bwMode="auto">
          <a:xfrm>
            <a:off x="6830822" y="2864427"/>
            <a:ext cx="736717" cy="7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Marcador de texto 2">
            <a:extLst>
              <a:ext uri="{FF2B5EF4-FFF2-40B4-BE49-F238E27FC236}">
                <a16:creationId xmlns:a16="http://schemas.microsoft.com/office/drawing/2014/main" id="{8D92A81C-8457-7346-9BE6-40677087E2FE}"/>
              </a:ext>
            </a:extLst>
          </p:cNvPr>
          <p:cNvSpPr>
            <a:spLocks noGrp="1"/>
          </p:cNvSpPr>
          <p:nvPr userDrawn="1">
            <p:ph type="body" sz="quarter" idx="20" hasCustomPrompt="1"/>
          </p:nvPr>
        </p:nvSpPr>
        <p:spPr>
          <a:xfrm>
            <a:off x="3846226" y="4272263"/>
            <a:ext cx="1372009" cy="656901"/>
          </a:xfrm>
          <a:prstGeom prst="rect">
            <a:avLst/>
          </a:prstGeom>
        </p:spPr>
        <p:txBody>
          <a:bodyPr anchor="t"/>
          <a:lstStyle>
            <a:lvl1pPr algn="l">
              <a:lnSpc>
                <a:spcPct val="100000"/>
              </a:lnSpc>
              <a:spcBef>
                <a:spcPts val="0"/>
              </a:spcBef>
              <a:defRPr lang="es-ES" sz="1600" b="0" kern="1200" dirty="0">
                <a:solidFill>
                  <a:schemeClr val="accent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Leyenda</a:t>
            </a:r>
          </a:p>
        </p:txBody>
      </p:sp>
      <p:sp>
        <p:nvSpPr>
          <p:cNvPr id="36" name="Marcador de texto 2">
            <a:extLst>
              <a:ext uri="{FF2B5EF4-FFF2-40B4-BE49-F238E27FC236}">
                <a16:creationId xmlns:a16="http://schemas.microsoft.com/office/drawing/2014/main" id="{7D63DC8F-8293-9145-ACBD-7EFAB36FA493}"/>
              </a:ext>
            </a:extLst>
          </p:cNvPr>
          <p:cNvSpPr>
            <a:spLocks noGrp="1"/>
          </p:cNvSpPr>
          <p:nvPr userDrawn="1">
            <p:ph type="body" sz="quarter" idx="21" hasCustomPrompt="1"/>
          </p:nvPr>
        </p:nvSpPr>
        <p:spPr>
          <a:xfrm>
            <a:off x="8048692" y="2967857"/>
            <a:ext cx="1372009" cy="656901"/>
          </a:xfrm>
          <a:prstGeom prst="rect">
            <a:avLst/>
          </a:prstGeom>
        </p:spPr>
        <p:txBody>
          <a:bodyPr anchor="t"/>
          <a:lstStyle>
            <a:lvl1pPr algn="l">
              <a:lnSpc>
                <a:spcPct val="100000"/>
              </a:lnSpc>
              <a:spcBef>
                <a:spcPts val="0"/>
              </a:spcBef>
              <a:defRPr lang="es-ES" sz="1600" b="0" kern="1200" dirty="0">
                <a:solidFill>
                  <a:schemeClr val="accent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Leyenda</a:t>
            </a:r>
          </a:p>
        </p:txBody>
      </p:sp>
      <p:sp>
        <p:nvSpPr>
          <p:cNvPr id="37" name="Marcador de texto 2">
            <a:extLst>
              <a:ext uri="{FF2B5EF4-FFF2-40B4-BE49-F238E27FC236}">
                <a16:creationId xmlns:a16="http://schemas.microsoft.com/office/drawing/2014/main" id="{D2BDD6D5-2A61-6A47-B8AD-E002F0A46EFD}"/>
              </a:ext>
            </a:extLst>
          </p:cNvPr>
          <p:cNvSpPr>
            <a:spLocks noGrp="1"/>
          </p:cNvSpPr>
          <p:nvPr userDrawn="1">
            <p:ph type="body" sz="quarter" idx="22" hasCustomPrompt="1"/>
          </p:nvPr>
        </p:nvSpPr>
        <p:spPr>
          <a:xfrm>
            <a:off x="8048692" y="4262867"/>
            <a:ext cx="1372009" cy="656901"/>
          </a:xfrm>
          <a:prstGeom prst="rect">
            <a:avLst/>
          </a:prstGeom>
        </p:spPr>
        <p:txBody>
          <a:bodyPr anchor="t"/>
          <a:lstStyle>
            <a:lvl1pPr algn="l">
              <a:lnSpc>
                <a:spcPct val="100000"/>
              </a:lnSpc>
              <a:spcBef>
                <a:spcPts val="0"/>
              </a:spcBef>
              <a:defRPr lang="es-ES" sz="1600" b="0" kern="1200" dirty="0">
                <a:solidFill>
                  <a:schemeClr val="accent1"/>
                </a:solidFill>
                <a:latin typeface="Helvetica Light" panose="020B0403020202020204" pitchFamily="34" charset="0"/>
                <a:ea typeface="Geneva" panose="020B0503030404040204" pitchFamily="34" charset="0"/>
                <a:cs typeface="Geneva" panose="020B0503030404040204" pitchFamily="34" charset="0"/>
              </a:defRPr>
            </a:lvl1pPr>
          </a:lstStyle>
          <a:p>
            <a:pPr lvl="0"/>
            <a:r>
              <a:rPr lang="es-ES" dirty="0"/>
              <a:t>Leyenda</a:t>
            </a:r>
          </a:p>
        </p:txBody>
      </p:sp>
    </p:spTree>
    <p:extLst>
      <p:ext uri="{BB962C8B-B14F-4D97-AF65-F5344CB8AC3E}">
        <p14:creationId xmlns:p14="http://schemas.microsoft.com/office/powerpoint/2010/main" val="24656558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ita, imagen, video">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79999F-DC12-E840-890B-A2B657503AAF}"/>
              </a:ext>
            </a:extLst>
          </p:cNvPr>
          <p:cNvSpPr/>
          <p:nvPr userDrawn="1"/>
        </p:nvSpPr>
        <p:spPr>
          <a:xfrm>
            <a:off x="0" y="850604"/>
            <a:ext cx="12192000" cy="5032744"/>
          </a:xfrm>
          <a:prstGeom prst="rect">
            <a:avLst/>
          </a:prstGeom>
          <a:solidFill>
            <a:schemeClr val="accent1"/>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Marcador de número de diapositiva 3">
            <a:extLst>
              <a:ext uri="{FF2B5EF4-FFF2-40B4-BE49-F238E27FC236}">
                <a16:creationId xmlns:a16="http://schemas.microsoft.com/office/drawing/2014/main" id="{9489BD07-5A82-A44F-BEA8-F5C1CD59AE56}"/>
              </a:ext>
            </a:extLst>
          </p:cNvPr>
          <p:cNvSpPr>
            <a:spLocks noGrp="1"/>
          </p:cNvSpPr>
          <p:nvPr>
            <p:ph type="sldNum" sz="quarter" idx="12"/>
          </p:nvPr>
        </p:nvSpPr>
        <p:spPr>
          <a:xfrm>
            <a:off x="10799804" y="6461125"/>
            <a:ext cx="1392195" cy="260350"/>
          </a:xfrm>
        </p:spPr>
        <p:txBody>
          <a:bodyPr/>
          <a:lstStyle/>
          <a:p>
            <a:r>
              <a:rPr lang="es-ES" dirty="0"/>
              <a:t>/ </a:t>
            </a:r>
            <a:fld id="{E77D623B-8418-F642-B01C-38FE0BA158AD}" type="slidenum">
              <a:rPr lang="es-ES" smtClean="0"/>
              <a:t>‹Nº›</a:t>
            </a:fld>
            <a:endParaRPr lang="es-ES" dirty="0"/>
          </a:p>
        </p:txBody>
      </p:sp>
      <p:sp>
        <p:nvSpPr>
          <p:cNvPr id="6" name="Marcador de contenido 5">
            <a:extLst>
              <a:ext uri="{FF2B5EF4-FFF2-40B4-BE49-F238E27FC236}">
                <a16:creationId xmlns:a16="http://schemas.microsoft.com/office/drawing/2014/main" id="{B033EF07-4081-254A-B108-AEEEE83AB776}"/>
              </a:ext>
            </a:extLst>
          </p:cNvPr>
          <p:cNvSpPr>
            <a:spLocks noGrp="1"/>
          </p:cNvSpPr>
          <p:nvPr>
            <p:ph sz="quarter" idx="13"/>
          </p:nvPr>
        </p:nvSpPr>
        <p:spPr>
          <a:xfrm>
            <a:off x="280587" y="1389321"/>
            <a:ext cx="11630826" cy="3997842"/>
          </a:xfrm>
          <a:prstGeom prst="rect">
            <a:avLst/>
          </a:prstGeom>
          <a:noFill/>
        </p:spPr>
        <p:txBody>
          <a:bodyPr anchor="t"/>
          <a:lstStyle>
            <a:lvl1pPr marL="0" algn="ctr">
              <a:lnSpc>
                <a:spcPct val="100000"/>
              </a:lnSpc>
              <a:spcBef>
                <a:spcPts val="3600"/>
              </a:spcBef>
              <a:spcAft>
                <a:spcPts val="1200"/>
              </a:spcAft>
              <a:defRPr sz="4000" b="0" i="0">
                <a:solidFill>
                  <a:schemeClr val="bg1"/>
                </a:solidFill>
                <a:latin typeface="Times New Roman" panose="02020603050405020304" pitchFamily="18" charset="0"/>
                <a:cs typeface="Times New Roman" panose="02020603050405020304" pitchFamily="18" charset="0"/>
              </a:defRPr>
            </a:lvl1pPr>
          </a:lstStyle>
          <a:p>
            <a:pPr lvl="0"/>
            <a:endParaRPr lang="es-ES" dirty="0"/>
          </a:p>
          <a:p>
            <a:pPr lvl="0"/>
            <a:r>
              <a:rPr lang="es-ES" dirty="0"/>
              <a:t>Insertar una cita, imagen o vídeo</a:t>
            </a:r>
          </a:p>
        </p:txBody>
      </p:sp>
    </p:spTree>
    <p:extLst>
      <p:ext uri="{BB962C8B-B14F-4D97-AF65-F5344CB8AC3E}">
        <p14:creationId xmlns:p14="http://schemas.microsoft.com/office/powerpoint/2010/main" val="5935167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ondo color media pag.">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AA79999F-DC12-E840-890B-A2B657503AAF}"/>
              </a:ext>
            </a:extLst>
          </p:cNvPr>
          <p:cNvSpPr/>
          <p:nvPr userDrawn="1"/>
        </p:nvSpPr>
        <p:spPr>
          <a:xfrm>
            <a:off x="4628708" y="0"/>
            <a:ext cx="7563292" cy="6858000"/>
          </a:xfrm>
          <a:prstGeom prst="rect">
            <a:avLst/>
          </a:prstGeom>
          <a:solidFill>
            <a:srgbClr val="4EC7E7"/>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 name="Marcador de texto 2">
            <a:extLst>
              <a:ext uri="{FF2B5EF4-FFF2-40B4-BE49-F238E27FC236}">
                <a16:creationId xmlns:a16="http://schemas.microsoft.com/office/drawing/2014/main" id="{BE7E25FC-F99F-3E47-AD9B-5C384118E010}"/>
              </a:ext>
            </a:extLst>
          </p:cNvPr>
          <p:cNvSpPr>
            <a:spLocks noGrp="1"/>
          </p:cNvSpPr>
          <p:nvPr>
            <p:ph type="body" sz="quarter" idx="13" hasCustomPrompt="1"/>
          </p:nvPr>
        </p:nvSpPr>
        <p:spPr>
          <a:xfrm>
            <a:off x="673395" y="1581149"/>
            <a:ext cx="2927498" cy="2409603"/>
          </a:xfrm>
          <a:prstGeom prst="rect">
            <a:avLst/>
          </a:prstGeom>
        </p:spPr>
        <p:txBody>
          <a:bodyPr/>
          <a:lstStyle>
            <a:lvl1pPr>
              <a:defRPr sz="1800">
                <a:solidFill>
                  <a:schemeClr val="bg2">
                    <a:lumMod val="50000"/>
                  </a:schemeClr>
                </a:solidFill>
                <a:latin typeface="Times New Roman" panose="02020603050405020304" pitchFamily="18" charset="0"/>
                <a:cs typeface="Times New Roman" panose="02020603050405020304" pitchFamily="18" charset="0"/>
              </a:defRPr>
            </a:lvl1pPr>
          </a:lstStyle>
          <a:p>
            <a:pPr lvl="0"/>
            <a:r>
              <a:rPr lang="es-ES" dirty="0"/>
              <a:t>Un fondo para resaltar algo</a:t>
            </a:r>
          </a:p>
        </p:txBody>
      </p:sp>
    </p:spTree>
    <p:extLst>
      <p:ext uri="{BB962C8B-B14F-4D97-AF65-F5344CB8AC3E}">
        <p14:creationId xmlns:p14="http://schemas.microsoft.com/office/powerpoint/2010/main" val="2593386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69F6AC-DF26-AD4D-8C80-B5E5AC5D66BA}"/>
              </a:ext>
            </a:extLst>
          </p:cNvPr>
          <p:cNvSpPr>
            <a:spLocks noGrp="1"/>
          </p:cNvSpPr>
          <p:nvPr>
            <p:ph type="title" hasCustomPrompt="1"/>
          </p:nvPr>
        </p:nvSpPr>
        <p:spPr>
          <a:xfrm>
            <a:off x="649356" y="1593918"/>
            <a:ext cx="10515600" cy="1325563"/>
          </a:xfrm>
          <a:prstGeom prst="rect">
            <a:avLst/>
          </a:prstGeom>
        </p:spPr>
        <p:txBody>
          <a:bodyPr/>
          <a:lstStyle>
            <a:lvl1pPr algn="l" rtl="0" eaLnBrk="0" fontAlgn="base" hangingPunct="0">
              <a:spcBef>
                <a:spcPct val="0"/>
              </a:spcBef>
              <a:spcAft>
                <a:spcPct val="0"/>
              </a:spcAft>
              <a:defRPr lang="es-ES" altLang="es-ES" sz="4000" b="0" i="0" kern="1200" cap="all" dirty="0">
                <a:solidFill>
                  <a:schemeClr val="tx1">
                    <a:lumMod val="85000"/>
                    <a:lumOff val="15000"/>
                  </a:schemeClr>
                </a:solidFill>
                <a:latin typeface="Helvetica" pitchFamily="2" charset="0"/>
                <a:ea typeface="+mn-ea"/>
                <a:cs typeface="+mn-cs"/>
              </a:defRPr>
            </a:lvl1pPr>
          </a:lstStyle>
          <a:p>
            <a:r>
              <a:rPr lang="es-ES" dirty="0"/>
              <a:t>Haga clic para insertar </a:t>
            </a:r>
            <a:br>
              <a:rPr lang="es-ES" dirty="0"/>
            </a:br>
            <a:r>
              <a:rPr lang="es-ES" dirty="0"/>
              <a:t>el título DE LA PRESENTACIÓN</a:t>
            </a:r>
          </a:p>
        </p:txBody>
      </p:sp>
    </p:spTree>
    <p:extLst>
      <p:ext uri="{BB962C8B-B14F-4D97-AF65-F5344CB8AC3E}">
        <p14:creationId xmlns:p14="http://schemas.microsoft.com/office/powerpoint/2010/main" val="2992622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ag. en blanco">
    <p:spTree>
      <p:nvGrpSpPr>
        <p:cNvPr id="1" name=""/>
        <p:cNvGrpSpPr/>
        <p:nvPr/>
      </p:nvGrpSpPr>
      <p:grpSpPr>
        <a:xfrm>
          <a:off x="0" y="0"/>
          <a:ext cx="0" cy="0"/>
          <a:chOff x="0" y="0"/>
          <a:chExt cx="0" cy="0"/>
        </a:xfrm>
      </p:grpSpPr>
      <p:sp>
        <p:nvSpPr>
          <p:cNvPr id="4" name="Rectángulo 1">
            <a:extLst>
              <a:ext uri="{FF2B5EF4-FFF2-40B4-BE49-F238E27FC236}">
                <a16:creationId xmlns:a16="http://schemas.microsoft.com/office/drawing/2014/main" id="{7724CBDB-CB7E-8644-8C64-0201BC6EF6DF}"/>
              </a:ext>
            </a:extLst>
          </p:cNvPr>
          <p:cNvSpPr>
            <a:spLocks noChangeArrowheads="1"/>
          </p:cNvSpPr>
          <p:nvPr userDrawn="1"/>
        </p:nvSpPr>
        <p:spPr bwMode="auto">
          <a:xfrm>
            <a:off x="12987338" y="4570413"/>
            <a:ext cx="1079500" cy="1079500"/>
          </a:xfrm>
          <a:prstGeom prst="rect">
            <a:avLst/>
          </a:prstGeom>
          <a:solidFill>
            <a:srgbClr val="D1474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s-ES" altLang="es-ES"/>
          </a:p>
        </p:txBody>
      </p:sp>
      <p:sp>
        <p:nvSpPr>
          <p:cNvPr id="6" name="Rectángulo 1">
            <a:extLst>
              <a:ext uri="{FF2B5EF4-FFF2-40B4-BE49-F238E27FC236}">
                <a16:creationId xmlns:a16="http://schemas.microsoft.com/office/drawing/2014/main" id="{777C747D-CC73-5A4B-BF35-8EF22FDA75FB}"/>
              </a:ext>
            </a:extLst>
          </p:cNvPr>
          <p:cNvSpPr>
            <a:spLocks noChangeArrowheads="1"/>
          </p:cNvSpPr>
          <p:nvPr userDrawn="1"/>
        </p:nvSpPr>
        <p:spPr bwMode="auto">
          <a:xfrm>
            <a:off x="12987338" y="2378075"/>
            <a:ext cx="1079500" cy="1079500"/>
          </a:xfrm>
          <a:prstGeom prst="rect">
            <a:avLst/>
          </a:prstGeom>
          <a:solidFill>
            <a:srgbClr val="37B6B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s-ES" altLang="es-ES"/>
          </a:p>
        </p:txBody>
      </p:sp>
      <p:sp>
        <p:nvSpPr>
          <p:cNvPr id="7" name="Rectángulo 1">
            <a:extLst>
              <a:ext uri="{FF2B5EF4-FFF2-40B4-BE49-F238E27FC236}">
                <a16:creationId xmlns:a16="http://schemas.microsoft.com/office/drawing/2014/main" id="{7AAFF01C-1A57-DA4A-9B98-1AE3BBFA29F0}"/>
              </a:ext>
            </a:extLst>
          </p:cNvPr>
          <p:cNvSpPr>
            <a:spLocks noChangeArrowheads="1"/>
          </p:cNvSpPr>
          <p:nvPr userDrawn="1"/>
        </p:nvSpPr>
        <p:spPr bwMode="auto">
          <a:xfrm>
            <a:off x="12987338" y="3470275"/>
            <a:ext cx="1079500" cy="1079500"/>
          </a:xfrm>
          <a:prstGeom prst="rect">
            <a:avLst/>
          </a:prstGeom>
          <a:solidFill>
            <a:schemeClr val="tx2">
              <a:lumMod val="75000"/>
            </a:schemeClr>
          </a:solidFill>
          <a:ln>
            <a:noFill/>
          </a:ln>
        </p:spPr>
        <p:txBody>
          <a:bodyPr/>
          <a:lstStyle/>
          <a:p>
            <a:pPr algn="r">
              <a:defRPr/>
            </a:pPr>
            <a:endParaRPr lang="es-ES" altLang="es-ES"/>
          </a:p>
        </p:txBody>
      </p:sp>
      <p:sp>
        <p:nvSpPr>
          <p:cNvPr id="8" name="Rectángulo 1">
            <a:extLst>
              <a:ext uri="{FF2B5EF4-FFF2-40B4-BE49-F238E27FC236}">
                <a16:creationId xmlns:a16="http://schemas.microsoft.com/office/drawing/2014/main" id="{7101C053-2CC9-3B4D-AA29-D9C23B7CC667}"/>
              </a:ext>
            </a:extLst>
          </p:cNvPr>
          <p:cNvSpPr>
            <a:spLocks noChangeArrowheads="1"/>
          </p:cNvSpPr>
          <p:nvPr userDrawn="1"/>
        </p:nvSpPr>
        <p:spPr bwMode="auto">
          <a:xfrm>
            <a:off x="12987338" y="5659438"/>
            <a:ext cx="1079500" cy="1079500"/>
          </a:xfrm>
          <a:prstGeom prst="rect">
            <a:avLst/>
          </a:prstGeom>
          <a:solidFill>
            <a:srgbClr val="0F33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lgn="r"/>
            <a:endParaRPr lang="es-ES" altLang="es-ES"/>
          </a:p>
        </p:txBody>
      </p:sp>
    </p:spTree>
    <p:extLst>
      <p:ext uri="{BB962C8B-B14F-4D97-AF65-F5344CB8AC3E}">
        <p14:creationId xmlns:p14="http://schemas.microsoft.com/office/powerpoint/2010/main" val="2529232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ag. Ejemplo MENÚ">
    <p:spTree>
      <p:nvGrpSpPr>
        <p:cNvPr id="1" name=""/>
        <p:cNvGrpSpPr/>
        <p:nvPr/>
      </p:nvGrpSpPr>
      <p:grpSpPr>
        <a:xfrm>
          <a:off x="0" y="0"/>
          <a:ext cx="0" cy="0"/>
          <a:chOff x="0" y="0"/>
          <a:chExt cx="0" cy="0"/>
        </a:xfrm>
      </p:grpSpPr>
      <p:sp>
        <p:nvSpPr>
          <p:cNvPr id="9" name="Rectángulo 12">
            <a:extLst>
              <a:ext uri="{FF2B5EF4-FFF2-40B4-BE49-F238E27FC236}">
                <a16:creationId xmlns:a16="http://schemas.microsoft.com/office/drawing/2014/main" id="{534E7E6F-DA15-014F-8721-07BFCB80BDA0}"/>
              </a:ext>
            </a:extLst>
          </p:cNvPr>
          <p:cNvSpPr>
            <a:spLocks noChangeArrowheads="1"/>
          </p:cNvSpPr>
          <p:nvPr userDrawn="1"/>
        </p:nvSpPr>
        <p:spPr bwMode="auto">
          <a:xfrm>
            <a:off x="-37118" y="1271478"/>
            <a:ext cx="1497073" cy="316997"/>
          </a:xfrm>
          <a:prstGeom prst="rect">
            <a:avLst/>
          </a:prstGeom>
          <a:solidFill>
            <a:srgbClr val="52737D"/>
          </a:solidFill>
          <a:ln>
            <a:noFill/>
          </a:ln>
        </p:spPr>
        <p:txBody>
          <a:bodyPr/>
          <a:lstStyle/>
          <a:p>
            <a:pPr algn="ctr"/>
            <a:r>
              <a:rPr lang="es-ES" altLang="es-ES" sz="1600" b="0" dirty="0">
                <a:solidFill>
                  <a:schemeClr val="bg1"/>
                </a:solidFill>
                <a:latin typeface="Helvetica Light" panose="020B0403020202020204"/>
              </a:rPr>
              <a:t>Menu1</a:t>
            </a:r>
          </a:p>
        </p:txBody>
      </p:sp>
      <p:sp>
        <p:nvSpPr>
          <p:cNvPr id="10" name="Rectángulo 12">
            <a:extLst>
              <a:ext uri="{FF2B5EF4-FFF2-40B4-BE49-F238E27FC236}">
                <a16:creationId xmlns:a16="http://schemas.microsoft.com/office/drawing/2014/main" id="{A7AD72FF-3277-234B-9078-6285195B98AB}"/>
              </a:ext>
            </a:extLst>
          </p:cNvPr>
          <p:cNvSpPr>
            <a:spLocks noChangeArrowheads="1"/>
          </p:cNvSpPr>
          <p:nvPr userDrawn="1"/>
        </p:nvSpPr>
        <p:spPr bwMode="auto">
          <a:xfrm>
            <a:off x="-23707" y="1728659"/>
            <a:ext cx="1497073" cy="316997"/>
          </a:xfrm>
          <a:prstGeom prst="rect">
            <a:avLst/>
          </a:prstGeom>
          <a:solidFill>
            <a:srgbClr val="4EC7E7"/>
          </a:solidFill>
          <a:ln>
            <a:noFill/>
          </a:ln>
        </p:spPr>
        <p:txBody>
          <a:bodyPr/>
          <a:lstStyle/>
          <a:p>
            <a:pPr algn="ctr"/>
            <a:r>
              <a:rPr lang="es-ES" altLang="es-ES" sz="1600" b="0" dirty="0" err="1">
                <a:latin typeface="Helvetica Light" panose="020B0403020202020204"/>
              </a:rPr>
              <a:t>Pag</a:t>
            </a:r>
            <a:r>
              <a:rPr lang="es-ES" altLang="es-ES" sz="1600" b="0" dirty="0">
                <a:latin typeface="Helvetica Light" panose="020B0403020202020204"/>
              </a:rPr>
              <a:t>. actual</a:t>
            </a:r>
          </a:p>
        </p:txBody>
      </p:sp>
      <p:sp>
        <p:nvSpPr>
          <p:cNvPr id="11" name="Rectángulo 12">
            <a:extLst>
              <a:ext uri="{FF2B5EF4-FFF2-40B4-BE49-F238E27FC236}">
                <a16:creationId xmlns:a16="http://schemas.microsoft.com/office/drawing/2014/main" id="{8D341CAF-9E67-8247-B0E4-8E6324244B4A}"/>
              </a:ext>
            </a:extLst>
          </p:cNvPr>
          <p:cNvSpPr>
            <a:spLocks noChangeArrowheads="1"/>
          </p:cNvSpPr>
          <p:nvPr userDrawn="1"/>
        </p:nvSpPr>
        <p:spPr bwMode="auto">
          <a:xfrm>
            <a:off x="-23707" y="2203034"/>
            <a:ext cx="1497073" cy="316997"/>
          </a:xfrm>
          <a:prstGeom prst="rect">
            <a:avLst/>
          </a:prstGeom>
          <a:solidFill>
            <a:srgbClr val="52737D"/>
          </a:solidFill>
          <a:ln>
            <a:noFill/>
          </a:ln>
        </p:spPr>
        <p:txBody>
          <a:bodyPr/>
          <a:lstStyle/>
          <a:p>
            <a:pPr algn="ctr"/>
            <a:r>
              <a:rPr lang="es-ES" altLang="es-ES" sz="1600" b="0" dirty="0" err="1">
                <a:solidFill>
                  <a:schemeClr val="bg1"/>
                </a:solidFill>
                <a:latin typeface="Helvetica Light" panose="020B0403020202020204"/>
              </a:rPr>
              <a:t>Menu</a:t>
            </a:r>
            <a:r>
              <a:rPr lang="es-ES" altLang="es-ES" sz="1600" b="0" dirty="0">
                <a:solidFill>
                  <a:schemeClr val="bg1"/>
                </a:solidFill>
                <a:latin typeface="Helvetica Light" panose="020B0403020202020204"/>
              </a:rPr>
              <a:t> 3</a:t>
            </a:r>
          </a:p>
        </p:txBody>
      </p:sp>
      <p:sp>
        <p:nvSpPr>
          <p:cNvPr id="12" name="Rectángulo 12">
            <a:extLst>
              <a:ext uri="{FF2B5EF4-FFF2-40B4-BE49-F238E27FC236}">
                <a16:creationId xmlns:a16="http://schemas.microsoft.com/office/drawing/2014/main" id="{7CCB8185-FD9C-244E-93D9-14C4110CED5E}"/>
              </a:ext>
            </a:extLst>
          </p:cNvPr>
          <p:cNvSpPr>
            <a:spLocks noChangeArrowheads="1"/>
          </p:cNvSpPr>
          <p:nvPr userDrawn="1"/>
        </p:nvSpPr>
        <p:spPr bwMode="auto">
          <a:xfrm>
            <a:off x="-10296" y="2685455"/>
            <a:ext cx="1497073" cy="316997"/>
          </a:xfrm>
          <a:prstGeom prst="rect">
            <a:avLst/>
          </a:prstGeom>
          <a:solidFill>
            <a:srgbClr val="52737D"/>
          </a:solidFill>
          <a:ln>
            <a:noFill/>
          </a:ln>
        </p:spPr>
        <p:txBody>
          <a:bodyPr/>
          <a:lstStyle/>
          <a:p>
            <a:pPr algn="ctr"/>
            <a:r>
              <a:rPr lang="es-ES" altLang="es-ES" sz="1600" b="0" dirty="0">
                <a:solidFill>
                  <a:schemeClr val="bg1"/>
                </a:solidFill>
                <a:latin typeface="Helvetica Light" panose="020B0403020202020204"/>
              </a:rPr>
              <a:t>Menú 4</a:t>
            </a:r>
          </a:p>
        </p:txBody>
      </p:sp>
      <p:sp>
        <p:nvSpPr>
          <p:cNvPr id="13" name="Marcador de texto 2">
            <a:extLst>
              <a:ext uri="{FF2B5EF4-FFF2-40B4-BE49-F238E27FC236}">
                <a16:creationId xmlns:a16="http://schemas.microsoft.com/office/drawing/2014/main" id="{6CBCF549-B921-4B1F-8384-C12C361D8FAD}"/>
              </a:ext>
            </a:extLst>
          </p:cNvPr>
          <p:cNvSpPr>
            <a:spLocks noGrp="1"/>
          </p:cNvSpPr>
          <p:nvPr>
            <p:ph type="body" sz="quarter" idx="15" hasCustomPrompt="1"/>
          </p:nvPr>
        </p:nvSpPr>
        <p:spPr>
          <a:xfrm>
            <a:off x="192259" y="3498907"/>
            <a:ext cx="4439118" cy="1239348"/>
          </a:xfrm>
          <a:prstGeom prst="rect">
            <a:avLst/>
          </a:prstGeom>
        </p:spPr>
        <p:txBody>
          <a:bodyPr/>
          <a:lstStyle>
            <a:lvl1pPr algn="l">
              <a:defRPr sz="1800" b="0" i="1" spc="0">
                <a:solidFill>
                  <a:srgbClr val="D24745"/>
                </a:solidFill>
                <a:latin typeface="Times New Roman" panose="02020603050405020304" pitchFamily="18" charset="0"/>
                <a:cs typeface="Times New Roman" panose="02020603050405020304" pitchFamily="18" charset="0"/>
              </a:defRPr>
            </a:lvl1pPr>
          </a:lstStyle>
          <a:p>
            <a:pPr lvl="0"/>
            <a:r>
              <a:rPr lang="es-ES" dirty="0"/>
              <a:t>Ejemplo de un menú /copiar y pegar en una diapositiva manualmente desde el patrón</a:t>
            </a:r>
          </a:p>
        </p:txBody>
      </p:sp>
      <p:sp>
        <p:nvSpPr>
          <p:cNvPr id="14" name="Rectángulo 1">
            <a:extLst>
              <a:ext uri="{FF2B5EF4-FFF2-40B4-BE49-F238E27FC236}">
                <a16:creationId xmlns:a16="http://schemas.microsoft.com/office/drawing/2014/main" id="{73ABE054-CDB6-4849-97E8-B2D7ECEC05B1}"/>
              </a:ext>
            </a:extLst>
          </p:cNvPr>
          <p:cNvSpPr>
            <a:spLocks noChangeArrowheads="1"/>
          </p:cNvSpPr>
          <p:nvPr userDrawn="1"/>
        </p:nvSpPr>
        <p:spPr bwMode="auto">
          <a:xfrm>
            <a:off x="11486813" y="1087415"/>
            <a:ext cx="1079500" cy="1079500"/>
          </a:xfrm>
          <a:prstGeom prst="rect">
            <a:avLst/>
          </a:prstGeom>
          <a:solidFill>
            <a:srgbClr val="EA524E"/>
          </a:solidFill>
          <a:ln>
            <a:noFill/>
          </a:ln>
        </p:spPr>
        <p:txBody>
          <a:bodyPr/>
          <a:lstStyle/>
          <a:p>
            <a:pPr algn="r"/>
            <a:endParaRPr lang="es-ES" altLang="es-ES"/>
          </a:p>
        </p:txBody>
      </p:sp>
      <p:sp>
        <p:nvSpPr>
          <p:cNvPr id="15" name="Rectángulo 1">
            <a:extLst>
              <a:ext uri="{FF2B5EF4-FFF2-40B4-BE49-F238E27FC236}">
                <a16:creationId xmlns:a16="http://schemas.microsoft.com/office/drawing/2014/main" id="{98D5F35E-4BA3-BB46-84A9-4C13F2C9F041}"/>
              </a:ext>
            </a:extLst>
          </p:cNvPr>
          <p:cNvSpPr>
            <a:spLocks noChangeArrowheads="1"/>
          </p:cNvSpPr>
          <p:nvPr userDrawn="1"/>
        </p:nvSpPr>
        <p:spPr bwMode="auto">
          <a:xfrm>
            <a:off x="11486813" y="-14288"/>
            <a:ext cx="1079500" cy="1079500"/>
          </a:xfrm>
          <a:prstGeom prst="rect">
            <a:avLst/>
          </a:prstGeom>
          <a:solidFill>
            <a:schemeClr val="accent2"/>
          </a:solidFill>
          <a:ln>
            <a:noFill/>
          </a:ln>
        </p:spPr>
        <p:txBody>
          <a:bodyPr/>
          <a:lstStyle/>
          <a:p>
            <a:pPr algn="r"/>
            <a:endParaRPr lang="es-ES" altLang="es-ES"/>
          </a:p>
        </p:txBody>
      </p:sp>
      <p:sp>
        <p:nvSpPr>
          <p:cNvPr id="16" name="Rectángulo 1">
            <a:extLst>
              <a:ext uri="{FF2B5EF4-FFF2-40B4-BE49-F238E27FC236}">
                <a16:creationId xmlns:a16="http://schemas.microsoft.com/office/drawing/2014/main" id="{764B2164-A869-3849-81FB-E40C767432B4}"/>
              </a:ext>
            </a:extLst>
          </p:cNvPr>
          <p:cNvSpPr>
            <a:spLocks noChangeArrowheads="1"/>
          </p:cNvSpPr>
          <p:nvPr userDrawn="1"/>
        </p:nvSpPr>
        <p:spPr bwMode="auto">
          <a:xfrm>
            <a:off x="11486813" y="5494226"/>
            <a:ext cx="1079500" cy="1079500"/>
          </a:xfrm>
          <a:prstGeom prst="rect">
            <a:avLst/>
          </a:prstGeom>
          <a:solidFill>
            <a:schemeClr val="accent4"/>
          </a:solidFill>
          <a:ln>
            <a:noFill/>
          </a:ln>
        </p:spPr>
        <p:txBody>
          <a:bodyPr/>
          <a:lstStyle/>
          <a:p>
            <a:pPr algn="r">
              <a:defRPr/>
            </a:pPr>
            <a:endParaRPr lang="es-ES" altLang="es-ES"/>
          </a:p>
        </p:txBody>
      </p:sp>
      <p:sp>
        <p:nvSpPr>
          <p:cNvPr id="17" name="Rectángulo 1">
            <a:extLst>
              <a:ext uri="{FF2B5EF4-FFF2-40B4-BE49-F238E27FC236}">
                <a16:creationId xmlns:a16="http://schemas.microsoft.com/office/drawing/2014/main" id="{F019B77B-A758-DA41-95F7-0F9EB8DD3252}"/>
              </a:ext>
            </a:extLst>
          </p:cNvPr>
          <p:cNvSpPr>
            <a:spLocks noChangeArrowheads="1"/>
          </p:cNvSpPr>
          <p:nvPr userDrawn="1"/>
        </p:nvSpPr>
        <p:spPr bwMode="auto">
          <a:xfrm>
            <a:off x="11486813" y="3290821"/>
            <a:ext cx="1079500" cy="1079500"/>
          </a:xfrm>
          <a:prstGeom prst="rect">
            <a:avLst/>
          </a:prstGeom>
          <a:solidFill>
            <a:schemeClr val="accent1"/>
          </a:solidFill>
          <a:ln>
            <a:noFill/>
          </a:ln>
        </p:spPr>
        <p:txBody>
          <a:bodyPr/>
          <a:lstStyle/>
          <a:p>
            <a:pPr algn="r"/>
            <a:endParaRPr lang="es-ES" altLang="es-ES"/>
          </a:p>
        </p:txBody>
      </p:sp>
      <p:sp>
        <p:nvSpPr>
          <p:cNvPr id="18" name="Rectángulo 1">
            <a:extLst>
              <a:ext uri="{FF2B5EF4-FFF2-40B4-BE49-F238E27FC236}">
                <a16:creationId xmlns:a16="http://schemas.microsoft.com/office/drawing/2014/main" id="{5052C10E-AE3C-BA4F-8D75-D6BF653C5825}"/>
              </a:ext>
            </a:extLst>
          </p:cNvPr>
          <p:cNvSpPr>
            <a:spLocks noChangeArrowheads="1"/>
          </p:cNvSpPr>
          <p:nvPr userDrawn="1"/>
        </p:nvSpPr>
        <p:spPr bwMode="auto">
          <a:xfrm>
            <a:off x="11486813" y="2189118"/>
            <a:ext cx="1079500" cy="1079500"/>
          </a:xfrm>
          <a:prstGeom prst="rect">
            <a:avLst/>
          </a:prstGeom>
          <a:solidFill>
            <a:schemeClr val="accent5"/>
          </a:solidFill>
          <a:ln>
            <a:noFill/>
          </a:ln>
        </p:spPr>
        <p:txBody>
          <a:bodyPr/>
          <a:lstStyle/>
          <a:p>
            <a:pPr algn="r"/>
            <a:endParaRPr lang="es-ES" altLang="es-ES"/>
          </a:p>
        </p:txBody>
      </p:sp>
      <p:sp>
        <p:nvSpPr>
          <p:cNvPr id="19" name="Rectángulo 1">
            <a:extLst>
              <a:ext uri="{FF2B5EF4-FFF2-40B4-BE49-F238E27FC236}">
                <a16:creationId xmlns:a16="http://schemas.microsoft.com/office/drawing/2014/main" id="{481F4946-A91F-3D47-A2A4-B036055AC674}"/>
              </a:ext>
            </a:extLst>
          </p:cNvPr>
          <p:cNvSpPr>
            <a:spLocks noChangeArrowheads="1"/>
          </p:cNvSpPr>
          <p:nvPr userDrawn="1"/>
        </p:nvSpPr>
        <p:spPr bwMode="auto">
          <a:xfrm>
            <a:off x="11486813" y="4392524"/>
            <a:ext cx="1079500" cy="1079500"/>
          </a:xfrm>
          <a:prstGeom prst="rect">
            <a:avLst/>
          </a:prstGeom>
          <a:solidFill>
            <a:schemeClr val="accent6"/>
          </a:solidFill>
          <a:ln>
            <a:noFill/>
          </a:ln>
        </p:spPr>
        <p:txBody>
          <a:bodyPr/>
          <a:lstStyle/>
          <a:p>
            <a:pPr algn="r"/>
            <a:endParaRPr lang="es-ES" altLang="es-ES" dirty="0"/>
          </a:p>
        </p:txBody>
      </p:sp>
      <p:sp>
        <p:nvSpPr>
          <p:cNvPr id="20" name="Marcador de texto 2">
            <a:extLst>
              <a:ext uri="{FF2B5EF4-FFF2-40B4-BE49-F238E27FC236}">
                <a16:creationId xmlns:a16="http://schemas.microsoft.com/office/drawing/2014/main" id="{6D7C604F-A119-9F41-B532-E9EA0299C68E}"/>
              </a:ext>
            </a:extLst>
          </p:cNvPr>
          <p:cNvSpPr>
            <a:spLocks noGrp="1"/>
          </p:cNvSpPr>
          <p:nvPr>
            <p:ph type="body" sz="quarter" idx="16" hasCustomPrompt="1"/>
          </p:nvPr>
        </p:nvSpPr>
        <p:spPr>
          <a:xfrm>
            <a:off x="6545705" y="5670150"/>
            <a:ext cx="4741889" cy="727651"/>
          </a:xfrm>
          <a:prstGeom prst="rect">
            <a:avLst/>
          </a:prstGeom>
        </p:spPr>
        <p:txBody>
          <a:bodyPr/>
          <a:lstStyle>
            <a:lvl1pPr algn="l">
              <a:defRPr sz="1800" b="0" i="1" spc="0">
                <a:solidFill>
                  <a:srgbClr val="D24745"/>
                </a:solidFill>
                <a:latin typeface="Times New Roman" panose="02020603050405020304" pitchFamily="18" charset="0"/>
                <a:cs typeface="Times New Roman" panose="02020603050405020304" pitchFamily="18" charset="0"/>
              </a:defRPr>
            </a:lvl1pPr>
          </a:lstStyle>
          <a:p>
            <a:pPr lvl="0"/>
            <a:r>
              <a:rPr lang="es-ES" dirty="0"/>
              <a:t>Banco de iconos:</a:t>
            </a:r>
          </a:p>
          <a:p>
            <a:pPr lvl="0"/>
            <a:r>
              <a:rPr lang="es-ES" dirty="0"/>
              <a:t>https://</a:t>
            </a:r>
            <a:r>
              <a:rPr lang="es-ES" dirty="0" err="1"/>
              <a:t>fonts.google.com</a:t>
            </a:r>
            <a:r>
              <a:rPr lang="es-ES" dirty="0"/>
              <a:t>/</a:t>
            </a:r>
            <a:r>
              <a:rPr lang="es-ES" dirty="0" err="1"/>
              <a:t>icons</a:t>
            </a:r>
            <a:endParaRPr lang="es-ES" dirty="0"/>
          </a:p>
          <a:p>
            <a:pPr lvl="0"/>
            <a:endParaRPr lang="es-ES" dirty="0"/>
          </a:p>
        </p:txBody>
      </p:sp>
    </p:spTree>
    <p:extLst>
      <p:ext uri="{BB962C8B-B14F-4D97-AF65-F5344CB8AC3E}">
        <p14:creationId xmlns:p14="http://schemas.microsoft.com/office/powerpoint/2010/main" val="27450463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En blanc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9E794B-5384-4748-B549-BB5EDCAB3997}"/>
              </a:ext>
            </a:extLst>
          </p:cNvPr>
          <p:cNvSpPr>
            <a:spLocks noGrp="1"/>
          </p:cNvSpPr>
          <p:nvPr>
            <p:ph type="title" hasCustomPrompt="1"/>
          </p:nvPr>
        </p:nvSpPr>
        <p:spPr>
          <a:xfrm>
            <a:off x="699052" y="2203863"/>
            <a:ext cx="10515600" cy="1325563"/>
          </a:xfrm>
          <a:prstGeom prst="rect">
            <a:avLst/>
          </a:prstGeom>
        </p:spPr>
        <p:txBody>
          <a:bodyPr/>
          <a:lstStyle>
            <a:lvl1pPr>
              <a:defRPr lang="es-ES" altLang="es-ES" sz="4000" b="0" i="0" kern="1200" cap="all" dirty="0">
                <a:solidFill>
                  <a:schemeClr val="tx1">
                    <a:lumMod val="85000"/>
                    <a:lumOff val="15000"/>
                  </a:schemeClr>
                </a:solidFill>
                <a:latin typeface="Helvetica" pitchFamily="2" charset="0"/>
                <a:ea typeface="+mn-ea"/>
                <a:cs typeface="+mn-cs"/>
              </a:defRPr>
            </a:lvl1pPr>
          </a:lstStyle>
          <a:p>
            <a:r>
              <a:rPr lang="es-ES" dirty="0"/>
              <a:t>Haga clic para INSERTAR </a:t>
            </a:r>
            <a:br>
              <a:rPr lang="es-ES" dirty="0"/>
            </a:br>
            <a:r>
              <a:rPr lang="es-ES" dirty="0"/>
              <a:t>EL título DE LA PRESENTACIÓN</a:t>
            </a:r>
          </a:p>
        </p:txBody>
      </p:sp>
    </p:spTree>
    <p:extLst>
      <p:ext uri="{BB962C8B-B14F-4D97-AF65-F5344CB8AC3E}">
        <p14:creationId xmlns:p14="http://schemas.microsoft.com/office/powerpoint/2010/main" val="17775572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6502328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2383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texto 1">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A205CC-403E-6741-805B-A065FEBE84A9}"/>
              </a:ext>
            </a:extLst>
          </p:cNvPr>
          <p:cNvSpPr>
            <a:spLocks noGrp="1"/>
          </p:cNvSpPr>
          <p:nvPr>
            <p:ph type="title" hasCustomPrompt="1"/>
          </p:nvPr>
        </p:nvSpPr>
        <p:spPr>
          <a:xfrm>
            <a:off x="623888" y="1231107"/>
            <a:ext cx="3696185" cy="1075532"/>
          </a:xfrm>
          <a:prstGeom prst="rect">
            <a:avLst/>
          </a:prstGeom>
        </p:spPr>
        <p:txBody>
          <a:bodyPr/>
          <a:lstStyle>
            <a:lvl1pPr algn="l" rtl="0" eaLnBrk="0" fontAlgn="base" hangingPunct="0">
              <a:spcBef>
                <a:spcPct val="0"/>
              </a:spcBef>
              <a:spcAft>
                <a:spcPct val="0"/>
              </a:spcAft>
              <a:defRPr lang="es-ES" sz="3200" b="0" kern="1200" dirty="0">
                <a:solidFill>
                  <a:srgbClr val="262626"/>
                </a:solidFill>
                <a:latin typeface="Helvetica" pitchFamily="2" charset="0"/>
                <a:ea typeface="Geneva" panose="020B0503030404040204" pitchFamily="34" charset="0"/>
                <a:cs typeface="Geneva" panose="020B0503030404040204" pitchFamily="34" charset="0"/>
              </a:defRPr>
            </a:lvl1pPr>
          </a:lstStyle>
          <a:p>
            <a:r>
              <a:rPr lang="es-ES" dirty="0"/>
              <a:t>Un titular destacado</a:t>
            </a:r>
          </a:p>
        </p:txBody>
      </p:sp>
      <p:sp>
        <p:nvSpPr>
          <p:cNvPr id="4" name="Marcador de texto 3">
            <a:extLst>
              <a:ext uri="{FF2B5EF4-FFF2-40B4-BE49-F238E27FC236}">
                <a16:creationId xmlns:a16="http://schemas.microsoft.com/office/drawing/2014/main" id="{82DF0AF2-42C2-4008-A420-9B48CFE34E45}"/>
              </a:ext>
            </a:extLst>
          </p:cNvPr>
          <p:cNvSpPr>
            <a:spLocks noGrp="1"/>
          </p:cNvSpPr>
          <p:nvPr>
            <p:ph type="body" sz="quarter" idx="10" hasCustomPrompt="1"/>
          </p:nvPr>
        </p:nvSpPr>
        <p:spPr>
          <a:xfrm>
            <a:off x="623888" y="2767013"/>
            <a:ext cx="3695700" cy="2859087"/>
          </a:xfrm>
          <a:prstGeom prst="rect">
            <a:avLst/>
          </a:prstGeom>
        </p:spPr>
        <p:txBody>
          <a:bodyPr/>
          <a:lstStyle>
            <a:lvl1pPr marL="0" indent="0">
              <a:buNone/>
              <a:defRPr lang="es-ES" sz="1600" dirty="0" smtClean="0">
                <a:solidFill>
                  <a:schemeClr val="tx1"/>
                </a:solidFill>
                <a:latin typeface="Helvetica Light" panose="020B0403020202020204"/>
                <a:ea typeface="+mn-ea"/>
                <a:cs typeface="+mn-cs"/>
              </a:defRPr>
            </a:lvl1pPr>
          </a:lstStyle>
          <a:p>
            <a:r>
              <a:rPr lang="es-ES" dirty="0"/>
              <a:t>Insertar un texto</a:t>
            </a:r>
          </a:p>
        </p:txBody>
      </p:sp>
    </p:spTree>
    <p:extLst>
      <p:ext uri="{BB962C8B-B14F-4D97-AF65-F5344CB8AC3E}">
        <p14:creationId xmlns:p14="http://schemas.microsoft.com/office/powerpoint/2010/main" val="16651786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 FOTOS UPV 1">
    <p:spTree>
      <p:nvGrpSpPr>
        <p:cNvPr id="1" name=""/>
        <p:cNvGrpSpPr/>
        <p:nvPr/>
      </p:nvGrpSpPr>
      <p:grpSpPr>
        <a:xfrm>
          <a:off x="0" y="0"/>
          <a:ext cx="0" cy="0"/>
          <a:chOff x="0" y="0"/>
          <a:chExt cx="0" cy="0"/>
        </a:xfrm>
      </p:grpSpPr>
      <p:sp>
        <p:nvSpPr>
          <p:cNvPr id="5" name="Google Shape;24;p30">
            <a:extLst>
              <a:ext uri="{FF2B5EF4-FFF2-40B4-BE49-F238E27FC236}">
                <a16:creationId xmlns:a16="http://schemas.microsoft.com/office/drawing/2014/main" id="{0C7F2818-EF60-1844-8993-F118E4CB5AD5}"/>
              </a:ext>
            </a:extLst>
          </p:cNvPr>
          <p:cNvSpPr txBox="1">
            <a:spLocks noGrp="1"/>
          </p:cNvSpPr>
          <p:nvPr>
            <p:ph type="body" idx="13" hasCustomPrompt="1"/>
          </p:nvPr>
        </p:nvSpPr>
        <p:spPr>
          <a:xfrm>
            <a:off x="623887" y="1278463"/>
            <a:ext cx="3711600" cy="4248000"/>
          </a:xfrm>
          <a:prstGeom prst="rect">
            <a:avLst/>
          </a:prstGeom>
          <a:noFill/>
          <a:ln>
            <a:noFill/>
          </a:ln>
        </p:spPr>
        <p:txBody>
          <a:bodyPr spcFirstLastPara="1" wrap="square" lIns="50800" tIns="50800" rIns="50800" bIns="50800" anchor="t" anchorCtr="0">
            <a:normAutofit/>
          </a:bodyPr>
          <a:lstStyle>
            <a:lvl1pPr marL="0" lvl="0" indent="0" algn="l">
              <a:lnSpc>
                <a:spcPct val="120000"/>
              </a:lnSpc>
              <a:spcBef>
                <a:spcPts val="0"/>
              </a:spcBef>
              <a:spcAft>
                <a:spcPts val="0"/>
              </a:spcAft>
              <a:buClr>
                <a:srgbClr val="000000"/>
              </a:buClr>
              <a:buSzPts val="1350"/>
              <a:buNone/>
              <a:defRPr sz="1600">
                <a:latin typeface="+mn-lt"/>
              </a:defRPr>
            </a:lvl1pPr>
            <a:lvl2pPr marL="914400" lvl="1" indent="-314325" algn="l">
              <a:lnSpc>
                <a:spcPct val="120000"/>
              </a:lnSpc>
              <a:spcBef>
                <a:spcPts val="3000"/>
              </a:spcBef>
              <a:spcAft>
                <a:spcPts val="0"/>
              </a:spcAft>
              <a:buClr>
                <a:srgbClr val="000000"/>
              </a:buClr>
              <a:buSzPts val="1350"/>
              <a:buChar char="•"/>
              <a:defRPr/>
            </a:lvl2pPr>
            <a:lvl3pPr marL="1371600" lvl="2" indent="-314325" algn="l">
              <a:lnSpc>
                <a:spcPct val="120000"/>
              </a:lnSpc>
              <a:spcBef>
                <a:spcPts val="3000"/>
              </a:spcBef>
              <a:spcAft>
                <a:spcPts val="0"/>
              </a:spcAft>
              <a:buClr>
                <a:srgbClr val="000000"/>
              </a:buClr>
              <a:buSzPts val="1350"/>
              <a:buChar char="•"/>
              <a:defRPr/>
            </a:lvl3pPr>
            <a:lvl4pPr marL="1828800" lvl="3" indent="-314325" algn="l">
              <a:lnSpc>
                <a:spcPct val="120000"/>
              </a:lnSpc>
              <a:spcBef>
                <a:spcPts val="3000"/>
              </a:spcBef>
              <a:spcAft>
                <a:spcPts val="0"/>
              </a:spcAft>
              <a:buClr>
                <a:srgbClr val="000000"/>
              </a:buClr>
              <a:buSzPts val="1350"/>
              <a:buChar char="•"/>
              <a:defRPr/>
            </a:lvl4pPr>
            <a:lvl5pPr marL="2286000" lvl="4" indent="-314325" algn="l">
              <a:lnSpc>
                <a:spcPct val="120000"/>
              </a:lnSpc>
              <a:spcBef>
                <a:spcPts val="3000"/>
              </a:spcBef>
              <a:spcAft>
                <a:spcPts val="0"/>
              </a:spcAft>
              <a:buClr>
                <a:srgbClr val="000000"/>
              </a:buClr>
              <a:buSzPts val="1350"/>
              <a:buChar char="•"/>
              <a:defRPr/>
            </a:lvl5pPr>
            <a:lvl6pPr marL="2743200" lvl="5" indent="-314325" algn="l">
              <a:lnSpc>
                <a:spcPct val="120000"/>
              </a:lnSpc>
              <a:spcBef>
                <a:spcPts val="3000"/>
              </a:spcBef>
              <a:spcAft>
                <a:spcPts val="0"/>
              </a:spcAft>
              <a:buClr>
                <a:srgbClr val="000000"/>
              </a:buClr>
              <a:buSzPts val="1350"/>
              <a:buChar char="•"/>
              <a:defRPr/>
            </a:lvl6pPr>
            <a:lvl7pPr marL="3200400" lvl="6" indent="-314325" algn="l">
              <a:lnSpc>
                <a:spcPct val="120000"/>
              </a:lnSpc>
              <a:spcBef>
                <a:spcPts val="3000"/>
              </a:spcBef>
              <a:spcAft>
                <a:spcPts val="0"/>
              </a:spcAft>
              <a:buClr>
                <a:srgbClr val="000000"/>
              </a:buClr>
              <a:buSzPts val="1350"/>
              <a:buChar char="•"/>
              <a:defRPr/>
            </a:lvl7pPr>
            <a:lvl8pPr marL="3657600" lvl="7" indent="-314325" algn="l">
              <a:lnSpc>
                <a:spcPct val="120000"/>
              </a:lnSpc>
              <a:spcBef>
                <a:spcPts val="3000"/>
              </a:spcBef>
              <a:spcAft>
                <a:spcPts val="0"/>
              </a:spcAft>
              <a:buClr>
                <a:srgbClr val="000000"/>
              </a:buClr>
              <a:buSzPts val="1350"/>
              <a:buChar char="•"/>
              <a:defRPr/>
            </a:lvl8pPr>
            <a:lvl9pPr marL="4114800" lvl="8" indent="-314325" algn="l">
              <a:lnSpc>
                <a:spcPct val="120000"/>
              </a:lnSpc>
              <a:spcBef>
                <a:spcPts val="3000"/>
              </a:spcBef>
              <a:spcAft>
                <a:spcPts val="0"/>
              </a:spcAft>
              <a:buClr>
                <a:srgbClr val="000000"/>
              </a:buClr>
              <a:buSzPts val="1350"/>
              <a:buChar char="•"/>
              <a:defRPr/>
            </a:lvl9pPr>
          </a:lstStyle>
          <a:p>
            <a:r>
              <a:rPr lang="es-ES" dirty="0"/>
              <a:t>FOTO</a:t>
            </a:r>
            <a:endParaRPr dirty="0"/>
          </a:p>
        </p:txBody>
      </p:sp>
      <p:pic>
        <p:nvPicPr>
          <p:cNvPr id="3" name="Imagen 7">
            <a:extLst>
              <a:ext uri="{FF2B5EF4-FFF2-40B4-BE49-F238E27FC236}">
                <a16:creationId xmlns:a16="http://schemas.microsoft.com/office/drawing/2014/main" id="{1BB388AC-EF45-154A-B146-94BCE854EEA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216525" y="0"/>
            <a:ext cx="697547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5983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e FOTOS UPV 2">
    <p:spTree>
      <p:nvGrpSpPr>
        <p:cNvPr id="1" name=""/>
        <p:cNvGrpSpPr/>
        <p:nvPr/>
      </p:nvGrpSpPr>
      <p:grpSpPr>
        <a:xfrm>
          <a:off x="0" y="0"/>
          <a:ext cx="0" cy="0"/>
          <a:chOff x="0" y="0"/>
          <a:chExt cx="0" cy="0"/>
        </a:xfrm>
      </p:grpSpPr>
      <p:sp>
        <p:nvSpPr>
          <p:cNvPr id="5" name="Google Shape;24;p30">
            <a:extLst>
              <a:ext uri="{FF2B5EF4-FFF2-40B4-BE49-F238E27FC236}">
                <a16:creationId xmlns:a16="http://schemas.microsoft.com/office/drawing/2014/main" id="{0C7F2818-EF60-1844-8993-F118E4CB5AD5}"/>
              </a:ext>
            </a:extLst>
          </p:cNvPr>
          <p:cNvSpPr txBox="1">
            <a:spLocks noGrp="1"/>
          </p:cNvSpPr>
          <p:nvPr>
            <p:ph type="body" idx="13" hasCustomPrompt="1"/>
          </p:nvPr>
        </p:nvSpPr>
        <p:spPr>
          <a:xfrm>
            <a:off x="623887" y="1278463"/>
            <a:ext cx="3711600" cy="4248000"/>
          </a:xfrm>
          <a:prstGeom prst="rect">
            <a:avLst/>
          </a:prstGeom>
          <a:noFill/>
          <a:ln>
            <a:noFill/>
          </a:ln>
        </p:spPr>
        <p:txBody>
          <a:bodyPr spcFirstLastPara="1" wrap="square" lIns="50800" tIns="50800" rIns="50800" bIns="50800" anchor="t" anchorCtr="0">
            <a:normAutofit/>
          </a:bodyPr>
          <a:lstStyle>
            <a:lvl1pPr marL="0" lvl="0" indent="0" algn="l">
              <a:lnSpc>
                <a:spcPct val="120000"/>
              </a:lnSpc>
              <a:spcBef>
                <a:spcPts val="0"/>
              </a:spcBef>
              <a:spcAft>
                <a:spcPts val="0"/>
              </a:spcAft>
              <a:buClr>
                <a:srgbClr val="000000"/>
              </a:buClr>
              <a:buSzPts val="1350"/>
              <a:buNone/>
              <a:defRPr sz="1600">
                <a:latin typeface="+mn-lt"/>
              </a:defRPr>
            </a:lvl1pPr>
            <a:lvl2pPr marL="914400" lvl="1" indent="-314325" algn="l">
              <a:lnSpc>
                <a:spcPct val="120000"/>
              </a:lnSpc>
              <a:spcBef>
                <a:spcPts val="3000"/>
              </a:spcBef>
              <a:spcAft>
                <a:spcPts val="0"/>
              </a:spcAft>
              <a:buClr>
                <a:srgbClr val="000000"/>
              </a:buClr>
              <a:buSzPts val="1350"/>
              <a:buChar char="•"/>
              <a:defRPr/>
            </a:lvl2pPr>
            <a:lvl3pPr marL="1371600" lvl="2" indent="-314325" algn="l">
              <a:lnSpc>
                <a:spcPct val="120000"/>
              </a:lnSpc>
              <a:spcBef>
                <a:spcPts val="3000"/>
              </a:spcBef>
              <a:spcAft>
                <a:spcPts val="0"/>
              </a:spcAft>
              <a:buClr>
                <a:srgbClr val="000000"/>
              </a:buClr>
              <a:buSzPts val="1350"/>
              <a:buChar char="•"/>
              <a:defRPr/>
            </a:lvl3pPr>
            <a:lvl4pPr marL="1828800" lvl="3" indent="-314325" algn="l">
              <a:lnSpc>
                <a:spcPct val="120000"/>
              </a:lnSpc>
              <a:spcBef>
                <a:spcPts val="3000"/>
              </a:spcBef>
              <a:spcAft>
                <a:spcPts val="0"/>
              </a:spcAft>
              <a:buClr>
                <a:srgbClr val="000000"/>
              </a:buClr>
              <a:buSzPts val="1350"/>
              <a:buChar char="•"/>
              <a:defRPr/>
            </a:lvl4pPr>
            <a:lvl5pPr marL="2286000" lvl="4" indent="-314325" algn="l">
              <a:lnSpc>
                <a:spcPct val="120000"/>
              </a:lnSpc>
              <a:spcBef>
                <a:spcPts val="3000"/>
              </a:spcBef>
              <a:spcAft>
                <a:spcPts val="0"/>
              </a:spcAft>
              <a:buClr>
                <a:srgbClr val="000000"/>
              </a:buClr>
              <a:buSzPts val="1350"/>
              <a:buChar char="•"/>
              <a:defRPr/>
            </a:lvl5pPr>
            <a:lvl6pPr marL="2743200" lvl="5" indent="-314325" algn="l">
              <a:lnSpc>
                <a:spcPct val="120000"/>
              </a:lnSpc>
              <a:spcBef>
                <a:spcPts val="3000"/>
              </a:spcBef>
              <a:spcAft>
                <a:spcPts val="0"/>
              </a:spcAft>
              <a:buClr>
                <a:srgbClr val="000000"/>
              </a:buClr>
              <a:buSzPts val="1350"/>
              <a:buChar char="•"/>
              <a:defRPr/>
            </a:lvl6pPr>
            <a:lvl7pPr marL="3200400" lvl="6" indent="-314325" algn="l">
              <a:lnSpc>
                <a:spcPct val="120000"/>
              </a:lnSpc>
              <a:spcBef>
                <a:spcPts val="3000"/>
              </a:spcBef>
              <a:spcAft>
                <a:spcPts val="0"/>
              </a:spcAft>
              <a:buClr>
                <a:srgbClr val="000000"/>
              </a:buClr>
              <a:buSzPts val="1350"/>
              <a:buChar char="•"/>
              <a:defRPr/>
            </a:lvl7pPr>
            <a:lvl8pPr marL="3657600" lvl="7" indent="-314325" algn="l">
              <a:lnSpc>
                <a:spcPct val="120000"/>
              </a:lnSpc>
              <a:spcBef>
                <a:spcPts val="3000"/>
              </a:spcBef>
              <a:spcAft>
                <a:spcPts val="0"/>
              </a:spcAft>
              <a:buClr>
                <a:srgbClr val="000000"/>
              </a:buClr>
              <a:buSzPts val="1350"/>
              <a:buChar char="•"/>
              <a:defRPr/>
            </a:lvl8pPr>
            <a:lvl9pPr marL="4114800" lvl="8" indent="-314325" algn="l">
              <a:lnSpc>
                <a:spcPct val="120000"/>
              </a:lnSpc>
              <a:spcBef>
                <a:spcPts val="3000"/>
              </a:spcBef>
              <a:spcAft>
                <a:spcPts val="0"/>
              </a:spcAft>
              <a:buClr>
                <a:srgbClr val="000000"/>
              </a:buClr>
              <a:buSzPts val="1350"/>
              <a:buChar char="•"/>
              <a:defRPr/>
            </a:lvl9pPr>
          </a:lstStyle>
          <a:p>
            <a:r>
              <a:rPr lang="es-ES" dirty="0"/>
              <a:t>FOTO</a:t>
            </a:r>
            <a:endParaRPr dirty="0"/>
          </a:p>
        </p:txBody>
      </p:sp>
      <p:pic>
        <p:nvPicPr>
          <p:cNvPr id="3" name="Imagen 7">
            <a:extLst>
              <a:ext uri="{FF2B5EF4-FFF2-40B4-BE49-F238E27FC236}">
                <a16:creationId xmlns:a16="http://schemas.microsoft.com/office/drawing/2014/main" id="{1BB388AC-EF45-154A-B146-94BCE854EEA0}"/>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5216525" y="0"/>
            <a:ext cx="697547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5342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E24CE6-FDBB-5E4D-A4A1-89AF8C6AC411}"/>
              </a:ext>
            </a:extLst>
          </p:cNvPr>
          <p:cNvSpPr>
            <a:spLocks noGrp="1"/>
          </p:cNvSpPr>
          <p:nvPr>
            <p:ph type="title" hasCustomPrompt="1"/>
          </p:nvPr>
        </p:nvSpPr>
        <p:spPr>
          <a:xfrm>
            <a:off x="710470" y="1515762"/>
            <a:ext cx="10515600" cy="1342679"/>
          </a:xfrm>
        </p:spPr>
        <p:txBody>
          <a:bodyPr anchor="t">
            <a:normAutofit/>
          </a:bodyPr>
          <a:lstStyle>
            <a:lvl1pPr>
              <a:defRPr sz="3600"/>
            </a:lvl1pPr>
          </a:lstStyle>
          <a:p>
            <a:r>
              <a:rPr lang="es-ES" dirty="0"/>
              <a:t>Haga clic para modificar el título2 DESTACADO</a:t>
            </a:r>
          </a:p>
        </p:txBody>
      </p:sp>
      <p:sp>
        <p:nvSpPr>
          <p:cNvPr id="3" name="Marcador de texto 2">
            <a:extLst>
              <a:ext uri="{FF2B5EF4-FFF2-40B4-BE49-F238E27FC236}">
                <a16:creationId xmlns:a16="http://schemas.microsoft.com/office/drawing/2014/main" id="{777B4E08-5BE6-124A-9334-F2EF9BD01248}"/>
              </a:ext>
            </a:extLst>
          </p:cNvPr>
          <p:cNvSpPr>
            <a:spLocks noGrp="1"/>
          </p:cNvSpPr>
          <p:nvPr>
            <p:ph type="body" idx="1" hasCustomPrompt="1"/>
          </p:nvPr>
        </p:nvSpPr>
        <p:spPr>
          <a:xfrm>
            <a:off x="710470" y="3205633"/>
            <a:ext cx="10515600" cy="17668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dirty="0"/>
              <a:t>Haga clic para modificar el subtítulo</a:t>
            </a:r>
          </a:p>
        </p:txBody>
      </p:sp>
      <p:sp>
        <p:nvSpPr>
          <p:cNvPr id="6" name="Marcador de número de diapositiva 5">
            <a:extLst>
              <a:ext uri="{FF2B5EF4-FFF2-40B4-BE49-F238E27FC236}">
                <a16:creationId xmlns:a16="http://schemas.microsoft.com/office/drawing/2014/main" id="{E0244BA3-75BE-2940-9E25-EC88C81979CF}"/>
              </a:ext>
            </a:extLst>
          </p:cNvPr>
          <p:cNvSpPr>
            <a:spLocks noGrp="1"/>
          </p:cNvSpPr>
          <p:nvPr>
            <p:ph type="sldNum" sz="quarter" idx="12"/>
          </p:nvPr>
        </p:nvSpPr>
        <p:spPr/>
        <p:txBody>
          <a:bodyPr/>
          <a:lstStyle/>
          <a:p>
            <a:r>
              <a:rPr lang="es-ES" dirty="0"/>
              <a:t>/ </a:t>
            </a:r>
            <a:fld id="{E77D623B-8418-F642-B01C-38FE0BA158AD}" type="slidenum">
              <a:rPr lang="es-ES" smtClean="0"/>
              <a:pPr/>
              <a:t>‹Nº›</a:t>
            </a:fld>
            <a:endParaRPr lang="es-ES" dirty="0"/>
          </a:p>
        </p:txBody>
      </p:sp>
    </p:spTree>
    <p:extLst>
      <p:ext uri="{BB962C8B-B14F-4D97-AF65-F5344CB8AC3E}">
        <p14:creationId xmlns:p14="http://schemas.microsoft.com/office/powerpoint/2010/main" val="2892248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A54963-3D7D-9F44-9195-34EE7F49DB4B}"/>
              </a:ext>
            </a:extLst>
          </p:cNvPr>
          <p:cNvSpPr>
            <a:spLocks noGrp="1"/>
          </p:cNvSpPr>
          <p:nvPr>
            <p:ph type="ctrTitle" hasCustomPrompt="1"/>
          </p:nvPr>
        </p:nvSpPr>
        <p:spPr>
          <a:xfrm>
            <a:off x="787624" y="878872"/>
            <a:ext cx="10465261" cy="1183867"/>
          </a:xfrm>
        </p:spPr>
        <p:txBody>
          <a:bodyPr anchor="t">
            <a:normAutofit/>
          </a:bodyPr>
          <a:lstStyle>
            <a:lvl1pPr algn="l">
              <a:defRPr sz="3200">
                <a:solidFill>
                  <a:schemeClr val="tx1">
                    <a:lumMod val="75000"/>
                    <a:lumOff val="25000"/>
                  </a:schemeClr>
                </a:solidFill>
              </a:defRPr>
            </a:lvl1pPr>
          </a:lstStyle>
          <a:p>
            <a:r>
              <a:rPr lang="es-ES" dirty="0"/>
              <a:t>Haga clic para modificar el título2</a:t>
            </a:r>
          </a:p>
        </p:txBody>
      </p:sp>
      <p:sp>
        <p:nvSpPr>
          <p:cNvPr id="3" name="Subtítulo 2">
            <a:extLst>
              <a:ext uri="{FF2B5EF4-FFF2-40B4-BE49-F238E27FC236}">
                <a16:creationId xmlns:a16="http://schemas.microsoft.com/office/drawing/2014/main" id="{863A7C12-6256-D440-A62C-BFA12298B993}"/>
              </a:ext>
            </a:extLst>
          </p:cNvPr>
          <p:cNvSpPr>
            <a:spLocks noGrp="1"/>
          </p:cNvSpPr>
          <p:nvPr>
            <p:ph type="subTitle" idx="1" hasCustomPrompt="1"/>
          </p:nvPr>
        </p:nvSpPr>
        <p:spPr>
          <a:xfrm>
            <a:off x="787625" y="2540899"/>
            <a:ext cx="10465260" cy="2879598"/>
          </a:xfrm>
          <a:prstGeom prst="rect">
            <a:avLst/>
          </a:prstGeom>
        </p:spPr>
        <p:txBody>
          <a:bodyPr>
            <a:normAutofit/>
          </a:bodyPr>
          <a:lstStyle>
            <a:lvl1pPr marL="0" indent="0" algn="l">
              <a:buNone/>
              <a:defRPr sz="2800" b="0" i="0">
                <a:solidFill>
                  <a:schemeClr val="tx1">
                    <a:lumMod val="75000"/>
                    <a:lumOff val="25000"/>
                  </a:schemeClr>
                </a:solidFill>
                <a:latin typeface="Helvetica Light" panose="020B04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insertar texto destacado</a:t>
            </a:r>
          </a:p>
        </p:txBody>
      </p:sp>
      <p:sp>
        <p:nvSpPr>
          <p:cNvPr id="6" name="Marcador de número de diapositiva 5">
            <a:extLst>
              <a:ext uri="{FF2B5EF4-FFF2-40B4-BE49-F238E27FC236}">
                <a16:creationId xmlns:a16="http://schemas.microsoft.com/office/drawing/2014/main" id="{2C45A491-7550-1348-B3FA-D7C01D07B82B}"/>
              </a:ext>
            </a:extLst>
          </p:cNvPr>
          <p:cNvSpPr>
            <a:spLocks noGrp="1"/>
          </p:cNvSpPr>
          <p:nvPr>
            <p:ph type="sldNum" sz="quarter" idx="12"/>
          </p:nvPr>
        </p:nvSpPr>
        <p:spPr/>
        <p:txBody>
          <a:bodyPr/>
          <a:lstStyle/>
          <a:p>
            <a:r>
              <a:rPr lang="es-ES" dirty="0"/>
              <a:t>/ </a:t>
            </a:r>
            <a:fld id="{E77D623B-8418-F642-B01C-38FE0BA158AD}" type="slidenum">
              <a:rPr lang="es-ES" smtClean="0"/>
              <a:pPr/>
              <a:t>‹Nº›</a:t>
            </a:fld>
            <a:endParaRPr lang="es-ES" dirty="0"/>
          </a:p>
        </p:txBody>
      </p:sp>
    </p:spTree>
    <p:extLst>
      <p:ext uri="{BB962C8B-B14F-4D97-AF65-F5344CB8AC3E}">
        <p14:creationId xmlns:p14="http://schemas.microsoft.com/office/powerpoint/2010/main" val="2081359795"/>
      </p:ext>
    </p:extLst>
  </p:cSld>
  <p:clrMapOvr>
    <a:masterClrMapping/>
  </p:clrMapOvr>
  <p:extLst>
    <p:ext uri="{DCECCB84-F9BA-43D5-87BE-67443E8EF086}">
      <p15:sldGuideLst xmlns:p15="http://schemas.microsoft.com/office/powerpoint/2012/main">
        <p15:guide id="1" orient="horz" pos="55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apositiva textos">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61BCB067-88CE-D84F-A424-BBA1B5546318}"/>
              </a:ext>
            </a:extLst>
          </p:cNvPr>
          <p:cNvSpPr>
            <a:spLocks noGrp="1"/>
          </p:cNvSpPr>
          <p:nvPr>
            <p:ph type="title" hasCustomPrompt="1"/>
          </p:nvPr>
        </p:nvSpPr>
        <p:spPr>
          <a:xfrm>
            <a:off x="830485" y="971657"/>
            <a:ext cx="10206138" cy="625650"/>
          </a:xfrm>
          <a:prstGeom prst="rect">
            <a:avLst/>
          </a:prstGeom>
        </p:spPr>
        <p:txBody>
          <a:bodyPr>
            <a:noAutofit/>
          </a:bodyPr>
          <a:lstStyle>
            <a:lvl1pPr marL="0" marR="0" indent="0" algn="l" defTabSz="914400" rtl="0" eaLnBrk="0" fontAlgn="base" latinLnBrk="0" hangingPunct="0">
              <a:lnSpc>
                <a:spcPct val="100000"/>
              </a:lnSpc>
              <a:spcBef>
                <a:spcPct val="0"/>
              </a:spcBef>
              <a:spcAft>
                <a:spcPct val="0"/>
              </a:spcAft>
              <a:buClrTx/>
              <a:buSzTx/>
              <a:buFontTx/>
              <a:buNone/>
              <a:tabLst/>
              <a:defRPr lang="es-ES" altLang="es-ES" sz="3200" b="0" i="0" kern="1200" cap="all" spc="0" dirty="0">
                <a:solidFill>
                  <a:srgbClr val="262626"/>
                </a:solidFill>
                <a:latin typeface="Helvetica Light" panose="020B0403020202020204" pitchFamily="34" charset="0"/>
                <a:ea typeface="Geneva" panose="020B0503030404040204" pitchFamily="34" charset="0"/>
                <a:cs typeface="Helvetica Light" panose="020B0403020202020204" pitchFamily="34" charset="0"/>
              </a:defRPr>
            </a:lvl1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s-ES" dirty="0"/>
              <a:t>Haga clic para el </a:t>
            </a:r>
            <a:r>
              <a:rPr lang="es-ES" dirty="0" err="1"/>
              <a:t>TÍtuLO</a:t>
            </a:r>
            <a:br>
              <a:rPr lang="es-ES" altLang="es-ES" sz="2800" b="0" dirty="0">
                <a:solidFill>
                  <a:srgbClr val="262626"/>
                </a:solidFill>
                <a:latin typeface="Helvetica" pitchFamily="2" charset="0"/>
                <a:ea typeface="Geneva" panose="020B0503030404040204" pitchFamily="34" charset="0"/>
                <a:cs typeface="Geneva" panose="020B0503030404040204" pitchFamily="34" charset="0"/>
              </a:rPr>
            </a:br>
            <a:endParaRPr lang="es-ES" dirty="0"/>
          </a:p>
        </p:txBody>
      </p:sp>
      <p:sp>
        <p:nvSpPr>
          <p:cNvPr id="3" name="Marcador de texto 2">
            <a:extLst>
              <a:ext uri="{FF2B5EF4-FFF2-40B4-BE49-F238E27FC236}">
                <a16:creationId xmlns:a16="http://schemas.microsoft.com/office/drawing/2014/main" id="{DE879F51-12C0-2A4C-80AB-C076C60F0EAC}"/>
              </a:ext>
            </a:extLst>
          </p:cNvPr>
          <p:cNvSpPr>
            <a:spLocks noGrp="1"/>
          </p:cNvSpPr>
          <p:nvPr>
            <p:ph type="body" sz="quarter" idx="11" hasCustomPrompt="1"/>
          </p:nvPr>
        </p:nvSpPr>
        <p:spPr>
          <a:xfrm>
            <a:off x="830485" y="1871723"/>
            <a:ext cx="8167688" cy="563562"/>
          </a:xfrm>
          <a:prstGeom prst="rect">
            <a:avLst/>
          </a:prstGeom>
          <a:noFill/>
        </p:spPr>
        <p:txBody>
          <a:bodyPr/>
          <a:lstStyle>
            <a:lvl1pPr marL="0" indent="0">
              <a:buNone/>
              <a:defRPr sz="2800" b="0" i="0" spc="-150">
                <a:solidFill>
                  <a:srgbClr val="3EACC9"/>
                </a:solidFill>
                <a:latin typeface="Helvetica Light" panose="020B0403020202020204" pitchFamily="34" charset="0"/>
              </a:defRPr>
            </a:lvl1pPr>
          </a:lstStyle>
          <a:p>
            <a:pPr lvl="0"/>
            <a:r>
              <a:rPr lang="es-ES" dirty="0"/>
              <a:t>Titular nivel 2</a:t>
            </a:r>
          </a:p>
        </p:txBody>
      </p:sp>
      <p:sp>
        <p:nvSpPr>
          <p:cNvPr id="5" name="Marcador de texto 4">
            <a:extLst>
              <a:ext uri="{FF2B5EF4-FFF2-40B4-BE49-F238E27FC236}">
                <a16:creationId xmlns:a16="http://schemas.microsoft.com/office/drawing/2014/main" id="{46F14046-DC7B-E447-B5E2-F26A1D6A4715}"/>
              </a:ext>
            </a:extLst>
          </p:cNvPr>
          <p:cNvSpPr>
            <a:spLocks noGrp="1"/>
          </p:cNvSpPr>
          <p:nvPr>
            <p:ph type="body" sz="quarter" idx="12" hasCustomPrompt="1"/>
          </p:nvPr>
        </p:nvSpPr>
        <p:spPr>
          <a:xfrm>
            <a:off x="830485" y="3050849"/>
            <a:ext cx="10117138" cy="2589375"/>
          </a:xfrm>
          <a:prstGeom prst="rect">
            <a:avLst/>
          </a:prstGeom>
        </p:spPr>
        <p:txBody>
          <a:bodyPr anchor="t"/>
          <a:lstStyle>
            <a:lvl1pPr marL="0" marR="0" indent="0" algn="l" defTabSz="914400" rtl="0" eaLnBrk="0" fontAlgn="base" latinLnBrk="0" hangingPunct="0">
              <a:lnSpc>
                <a:spcPct val="100000"/>
              </a:lnSpc>
              <a:spcBef>
                <a:spcPct val="20000"/>
              </a:spcBef>
              <a:spcAft>
                <a:spcPct val="0"/>
              </a:spcAft>
              <a:buClrTx/>
              <a:buSzTx/>
              <a:buFontTx/>
              <a:buNone/>
              <a:tabLst/>
              <a:defRPr sz="1600" b="0" i="0" spc="0">
                <a:latin typeface="Helvetica Light" panose="020B0403020202020204" pitchFamily="34" charset="0"/>
              </a:defRPr>
            </a:lvl1pPr>
          </a:lstStyle>
          <a:p>
            <a:pPr marL="0" marR="0" lvl="0" indent="0" algn="l" defTabSz="914400" rtl="0" eaLnBrk="0" fontAlgn="base" latinLnBrk="0" hangingPunct="0">
              <a:lnSpc>
                <a:spcPct val="100000"/>
              </a:lnSpc>
              <a:spcBef>
                <a:spcPct val="20000"/>
              </a:spcBef>
              <a:spcAft>
                <a:spcPct val="0"/>
              </a:spcAft>
              <a:buClrTx/>
              <a:buSzTx/>
              <a:buFontTx/>
              <a:buNone/>
              <a:tabLst/>
              <a:defRPr/>
            </a:pPr>
            <a:r>
              <a:rPr lang="es-ES" dirty="0"/>
              <a:t>Un párrafo. </a:t>
            </a:r>
            <a:r>
              <a:rPr lang="es-ES" altLang="es-ES" sz="1600" b="0" kern="1200" dirty="0" err="1">
                <a:solidFill>
                  <a:srgbClr val="262626"/>
                </a:solidFill>
                <a:latin typeface="Helvetica Light" panose="020B0403020202020204" pitchFamily="34" charset="0"/>
                <a:ea typeface="+mn-ea"/>
                <a:cs typeface="+mn-cs"/>
              </a:rPr>
              <a:t>Lorem</a:t>
            </a:r>
            <a:r>
              <a:rPr lang="es-ES" altLang="es-ES" sz="1600" b="0" kern="1200" dirty="0">
                <a:solidFill>
                  <a:srgbClr val="262626"/>
                </a:solidFill>
                <a:latin typeface="Helvetica Light" panose="020B0403020202020204" pitchFamily="34" charset="0"/>
                <a:ea typeface="+mn-ea"/>
                <a:cs typeface="+mn-cs"/>
              </a:rPr>
              <a:t> </a:t>
            </a:r>
            <a:r>
              <a:rPr lang="es-ES" altLang="es-ES" sz="1600" b="0" kern="1200" dirty="0" err="1">
                <a:solidFill>
                  <a:srgbClr val="262626"/>
                </a:solidFill>
                <a:latin typeface="Helvetica Light" panose="020B0403020202020204" pitchFamily="34" charset="0"/>
                <a:ea typeface="+mn-ea"/>
                <a:cs typeface="+mn-cs"/>
              </a:rPr>
              <a:t>ipsum</a:t>
            </a:r>
            <a:r>
              <a:rPr lang="es-ES" altLang="es-ES" sz="1600" b="0" kern="1200" dirty="0">
                <a:solidFill>
                  <a:srgbClr val="262626"/>
                </a:solidFill>
                <a:latin typeface="Helvetica Light" panose="020B0403020202020204" pitchFamily="34" charset="0"/>
                <a:ea typeface="+mn-ea"/>
                <a:cs typeface="+mn-cs"/>
              </a:rPr>
              <a:t> dolor </a:t>
            </a:r>
            <a:r>
              <a:rPr lang="es-ES" altLang="es-ES" sz="1600" b="0" kern="1200" dirty="0" err="1">
                <a:solidFill>
                  <a:srgbClr val="262626"/>
                </a:solidFill>
                <a:latin typeface="Helvetica Light" panose="020B0403020202020204" pitchFamily="34" charset="0"/>
                <a:ea typeface="+mn-ea"/>
                <a:cs typeface="+mn-cs"/>
              </a:rPr>
              <a:t>sit</a:t>
            </a:r>
            <a:r>
              <a:rPr lang="es-ES" altLang="es-ES" sz="1600" b="0" kern="1200" dirty="0">
                <a:solidFill>
                  <a:srgbClr val="262626"/>
                </a:solidFill>
                <a:latin typeface="Helvetica Light" panose="020B0403020202020204" pitchFamily="34" charset="0"/>
                <a:ea typeface="+mn-ea"/>
                <a:cs typeface="+mn-cs"/>
              </a:rPr>
              <a:t> </a:t>
            </a:r>
            <a:r>
              <a:rPr lang="es-ES" altLang="es-ES" sz="1600" b="0" kern="1200" dirty="0" err="1">
                <a:solidFill>
                  <a:srgbClr val="262626"/>
                </a:solidFill>
                <a:latin typeface="Helvetica Light" panose="020B0403020202020204" pitchFamily="34" charset="0"/>
                <a:ea typeface="+mn-ea"/>
                <a:cs typeface="+mn-cs"/>
              </a:rPr>
              <a:t>amet</a:t>
            </a:r>
            <a:r>
              <a:rPr lang="es-ES" altLang="es-ES" sz="1600" b="0" kern="1200" dirty="0">
                <a:solidFill>
                  <a:srgbClr val="262626"/>
                </a:solidFill>
                <a:latin typeface="Helvetica Light" panose="020B0403020202020204" pitchFamily="34" charset="0"/>
                <a:ea typeface="+mn-ea"/>
                <a:cs typeface="+mn-cs"/>
              </a:rPr>
              <a:t>, </a:t>
            </a:r>
            <a:r>
              <a:rPr lang="es-ES" altLang="es-ES" sz="1600" b="0" kern="1200" dirty="0" err="1">
                <a:solidFill>
                  <a:srgbClr val="262626"/>
                </a:solidFill>
                <a:latin typeface="Helvetica Light" panose="020B0403020202020204" pitchFamily="34" charset="0"/>
                <a:ea typeface="+mn-ea"/>
                <a:cs typeface="+mn-cs"/>
              </a:rPr>
              <a:t>consectetur</a:t>
            </a:r>
            <a:r>
              <a:rPr lang="es-ES" altLang="es-ES" sz="1600" b="0" kern="1200" dirty="0">
                <a:solidFill>
                  <a:srgbClr val="262626"/>
                </a:solidFill>
                <a:latin typeface="Helvetica Light" panose="020B0403020202020204" pitchFamily="34" charset="0"/>
                <a:ea typeface="+mn-ea"/>
                <a:cs typeface="+mn-cs"/>
              </a:rPr>
              <a:t> </a:t>
            </a:r>
            <a:r>
              <a:rPr lang="es-ES" altLang="es-ES" sz="1600" b="0" kern="1200" dirty="0" err="1">
                <a:solidFill>
                  <a:srgbClr val="262626"/>
                </a:solidFill>
                <a:latin typeface="Helvetica Light" panose="020B0403020202020204" pitchFamily="34" charset="0"/>
                <a:ea typeface="+mn-ea"/>
                <a:cs typeface="+mn-cs"/>
              </a:rPr>
              <a:t>adipiscing</a:t>
            </a:r>
            <a:r>
              <a:rPr lang="es-ES" altLang="es-ES" sz="1600" b="0" kern="1200" dirty="0">
                <a:solidFill>
                  <a:srgbClr val="262626"/>
                </a:solidFill>
                <a:latin typeface="Helvetica Light" panose="020B0403020202020204" pitchFamily="34" charset="0"/>
                <a:ea typeface="+mn-ea"/>
                <a:cs typeface="+mn-cs"/>
              </a:rPr>
              <a:t> </a:t>
            </a:r>
            <a:r>
              <a:rPr lang="es-ES" altLang="es-ES" sz="1600" b="0" kern="1200" dirty="0" err="1">
                <a:solidFill>
                  <a:srgbClr val="262626"/>
                </a:solidFill>
                <a:latin typeface="Helvetica Light" panose="020B0403020202020204" pitchFamily="34" charset="0"/>
                <a:ea typeface="+mn-ea"/>
                <a:cs typeface="+mn-cs"/>
              </a:rPr>
              <a:t>elit</a:t>
            </a:r>
            <a:r>
              <a:rPr lang="es-ES" altLang="es-ES" sz="1600" b="0" kern="1200" dirty="0">
                <a:solidFill>
                  <a:srgbClr val="262626"/>
                </a:solidFill>
                <a:latin typeface="Helvetica Light" panose="020B0403020202020204" pitchFamily="34" charset="0"/>
                <a:ea typeface="+mn-ea"/>
                <a:cs typeface="+mn-cs"/>
              </a:rPr>
              <a:t>. Nunc </a:t>
            </a:r>
            <a:r>
              <a:rPr lang="es-ES" altLang="es-ES" sz="1600" b="0" kern="1200" dirty="0" err="1">
                <a:solidFill>
                  <a:srgbClr val="262626"/>
                </a:solidFill>
                <a:latin typeface="Helvetica Light" panose="020B0403020202020204" pitchFamily="34" charset="0"/>
                <a:ea typeface="+mn-ea"/>
                <a:cs typeface="+mn-cs"/>
              </a:rPr>
              <a:t>congue</a:t>
            </a:r>
            <a:r>
              <a:rPr lang="es-ES" altLang="es-ES" sz="1600" b="0" kern="1200" dirty="0">
                <a:solidFill>
                  <a:srgbClr val="262626"/>
                </a:solidFill>
                <a:latin typeface="Helvetica Light" panose="020B0403020202020204" pitchFamily="34" charset="0"/>
                <a:ea typeface="+mn-ea"/>
                <a:cs typeface="+mn-cs"/>
              </a:rPr>
              <a:t> commodo magna </a:t>
            </a:r>
            <a:r>
              <a:rPr lang="es-ES" altLang="es-ES" sz="1600" b="0" kern="1200" dirty="0" err="1">
                <a:solidFill>
                  <a:srgbClr val="262626"/>
                </a:solidFill>
                <a:latin typeface="Helvetica Light" panose="020B0403020202020204" pitchFamily="34" charset="0"/>
                <a:ea typeface="+mn-ea"/>
                <a:cs typeface="+mn-cs"/>
              </a:rPr>
              <a:t>cursus</a:t>
            </a:r>
            <a:r>
              <a:rPr lang="es-ES" altLang="es-ES" sz="1600" b="0" kern="1200" dirty="0">
                <a:solidFill>
                  <a:srgbClr val="262626"/>
                </a:solidFill>
                <a:latin typeface="Helvetica Light" panose="020B0403020202020204" pitchFamily="34" charset="0"/>
                <a:ea typeface="+mn-ea"/>
                <a:cs typeface="+mn-cs"/>
              </a:rPr>
              <a:t> </a:t>
            </a:r>
            <a:r>
              <a:rPr lang="es-ES" altLang="es-ES" sz="1600" b="0" kern="1200" dirty="0" err="1">
                <a:solidFill>
                  <a:srgbClr val="262626"/>
                </a:solidFill>
                <a:latin typeface="Helvetica Light" panose="020B0403020202020204" pitchFamily="34" charset="0"/>
                <a:ea typeface="+mn-ea"/>
                <a:cs typeface="+mn-cs"/>
              </a:rPr>
              <a:t>sodales</a:t>
            </a:r>
            <a:r>
              <a:rPr lang="es-ES" altLang="es-ES" sz="1600" b="0" kern="1200" dirty="0">
                <a:solidFill>
                  <a:srgbClr val="262626"/>
                </a:solidFill>
                <a:latin typeface="Helvetica Light" panose="020B0403020202020204" pitchFamily="34" charset="0"/>
                <a:ea typeface="+mn-ea"/>
                <a:cs typeface="+mn-cs"/>
              </a:rPr>
              <a:t>. </a:t>
            </a:r>
          </a:p>
          <a:p>
            <a:pPr lvl="0"/>
            <a:endParaRPr lang="es-ES" dirty="0"/>
          </a:p>
        </p:txBody>
      </p:sp>
      <p:sp>
        <p:nvSpPr>
          <p:cNvPr id="8" name="Marcador de número de diapositiva 5">
            <a:extLst>
              <a:ext uri="{FF2B5EF4-FFF2-40B4-BE49-F238E27FC236}">
                <a16:creationId xmlns:a16="http://schemas.microsoft.com/office/drawing/2014/main" id="{C5DD43E6-EFD7-A049-B0CD-DE048FD9C3F7}"/>
              </a:ext>
            </a:extLst>
          </p:cNvPr>
          <p:cNvSpPr>
            <a:spLocks noGrp="1"/>
          </p:cNvSpPr>
          <p:nvPr>
            <p:ph type="sldNum" sz="quarter" idx="4"/>
          </p:nvPr>
        </p:nvSpPr>
        <p:spPr>
          <a:xfrm>
            <a:off x="10799804" y="6461125"/>
            <a:ext cx="1392195" cy="260350"/>
          </a:xfrm>
          <a:prstGeom prst="rect">
            <a:avLst/>
          </a:prstGeom>
        </p:spPr>
        <p:txBody>
          <a:bodyPr vert="horz" lIns="91440" tIns="45720" rIns="91440" bIns="45720" rtlCol="0" anchor="ctr"/>
          <a:lstStyle>
            <a:lvl1pPr algn="r">
              <a:defRPr sz="1050" b="0" i="0">
                <a:solidFill>
                  <a:schemeClr val="bg2">
                    <a:lumMod val="50000"/>
                  </a:schemeClr>
                </a:solidFill>
                <a:latin typeface="Helvetica Light" panose="020B0403020202020204" pitchFamily="34" charset="0"/>
              </a:defRPr>
            </a:lvl1pPr>
          </a:lstStyle>
          <a:p>
            <a:r>
              <a:rPr lang="es-ES" dirty="0"/>
              <a:t>/ </a:t>
            </a:r>
            <a:fld id="{E77D623B-8418-F642-B01C-38FE0BA158AD}" type="slidenum">
              <a:rPr lang="es-ES" smtClean="0"/>
              <a:pPr/>
              <a:t>‹Nº›</a:t>
            </a:fld>
            <a:endParaRPr lang="es-ES" dirty="0"/>
          </a:p>
        </p:txBody>
      </p:sp>
    </p:spTree>
    <p:extLst>
      <p:ext uri="{BB962C8B-B14F-4D97-AF65-F5344CB8AC3E}">
        <p14:creationId xmlns:p14="http://schemas.microsoft.com/office/powerpoint/2010/main" val="35081793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theme" Target="../theme/theme2.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hyperlink" Target="http://www.upv.es/"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3.xml"/><Relationship Id="rId5" Type="http://schemas.openxmlformats.org/officeDocument/2006/relationships/hyperlink" Target="http://www.upv.es/" TargetMode="External"/><Relationship Id="rId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theme" Target="../theme/theme5.xml"/><Relationship Id="rId1" Type="http://schemas.openxmlformats.org/officeDocument/2006/relationships/slideLayout" Target="../slideLayouts/slideLayout4.xml"/><Relationship Id="rId6" Type="http://schemas.openxmlformats.org/officeDocument/2006/relationships/hyperlink" Target="http://www.upv.es/" TargetMode="External"/><Relationship Id="rId5" Type="http://schemas.openxmlformats.org/officeDocument/2006/relationships/image" Target="../media/image2.png"/><Relationship Id="rId4" Type="http://schemas.openxmlformats.org/officeDocument/2006/relationships/image" Target="../media/image4.jp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hyperlink" Target="http://www.upv.es/" TargetMode="External"/><Relationship Id="rId5" Type="http://schemas.openxmlformats.org/officeDocument/2006/relationships/image" Target="../media/image2.png"/><Relationship Id="rId4" Type="http://schemas.openxmlformats.org/officeDocument/2006/relationships/image" Target="../media/image4.jp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26" Type="http://schemas.openxmlformats.org/officeDocument/2006/relationships/slideLayout" Target="../slideLayouts/slideLayout32.xml"/><Relationship Id="rId3" Type="http://schemas.openxmlformats.org/officeDocument/2006/relationships/slideLayout" Target="../slideLayouts/slideLayout9.xml"/><Relationship Id="rId21" Type="http://schemas.openxmlformats.org/officeDocument/2006/relationships/slideLayout" Target="../slideLayouts/slideLayout27.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5" Type="http://schemas.openxmlformats.org/officeDocument/2006/relationships/slideLayout" Target="../slideLayouts/slideLayout31.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slideLayout" Target="../slideLayouts/slideLayout26.xml"/><Relationship Id="rId29"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24" Type="http://schemas.openxmlformats.org/officeDocument/2006/relationships/slideLayout" Target="../slideLayouts/slideLayout30.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23" Type="http://schemas.openxmlformats.org/officeDocument/2006/relationships/slideLayout" Target="../slideLayouts/slideLayout29.xml"/><Relationship Id="rId28" Type="http://schemas.openxmlformats.org/officeDocument/2006/relationships/image" Target="../media/image4.jpg"/><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 Id="rId22" Type="http://schemas.openxmlformats.org/officeDocument/2006/relationships/slideLayout" Target="../slideLayouts/slideLayout28.xml"/><Relationship Id="rId27" Type="http://schemas.openxmlformats.org/officeDocument/2006/relationships/theme" Target="../theme/theme7.xml"/><Relationship Id="rId30" Type="http://schemas.openxmlformats.org/officeDocument/2006/relationships/hyperlink" Target="http://www.upv.es/"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theme" Target="../theme/theme8.xml"/><Relationship Id="rId1" Type="http://schemas.openxmlformats.org/officeDocument/2006/relationships/slideLayout" Target="../slideLayouts/slideLayout33.xml"/><Relationship Id="rId5" Type="http://schemas.openxmlformats.org/officeDocument/2006/relationships/hyperlink" Target="http://www.upv.es/" TargetMode="External"/><Relationship Id="rId4" Type="http://schemas.openxmlformats.org/officeDocument/2006/relationships/image" Target="../media/image2.png"/></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theme" Target="../theme/theme9.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Imagen 2" descr="Imagen que contiene Icono&#10;&#10;Descripción generada automáticamente">
            <a:extLst>
              <a:ext uri="{FF2B5EF4-FFF2-40B4-BE49-F238E27FC236}">
                <a16:creationId xmlns:a16="http://schemas.microsoft.com/office/drawing/2014/main" id="{9F6186F6-DCDE-B441-8C44-DA0978CF1B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84063"/>
            <a:ext cx="12192000" cy="5273937"/>
          </a:xfrm>
          <a:prstGeom prst="rect">
            <a:avLst/>
          </a:prstGeom>
        </p:spPr>
      </p:pic>
      <p:pic>
        <p:nvPicPr>
          <p:cNvPr id="4" name="Imagen 3">
            <a:extLst>
              <a:ext uri="{FF2B5EF4-FFF2-40B4-BE49-F238E27FC236}">
                <a16:creationId xmlns:a16="http://schemas.microsoft.com/office/drawing/2014/main" id="{6645E880-A4EA-448D-9384-E052E73B654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1871" y="309563"/>
            <a:ext cx="2948258" cy="933449"/>
          </a:xfrm>
          <a:prstGeom prst="rect">
            <a:avLst/>
          </a:prstGeom>
        </p:spPr>
      </p:pic>
    </p:spTree>
  </p:cSld>
  <p:clrMap bg1="lt1" tx1="dk1" bg2="lt2" tx2="dk2" accent1="accent1" accent2="accent2" accent3="accent3" accent4="accent4" accent5="accent5" accent6="accent6" hlink="hlink" folHlink="folHlink"/>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6" algn="ctr" rtl="0" fontAlgn="base">
        <a:spcBef>
          <a:spcPct val="0"/>
        </a:spcBef>
        <a:spcAft>
          <a:spcPct val="0"/>
        </a:spcAft>
        <a:defRPr sz="4400">
          <a:solidFill>
            <a:schemeClr val="tx1"/>
          </a:solidFill>
          <a:latin typeface="Calibri" pitchFamily="34" charset="0"/>
        </a:defRPr>
      </a:lvl6pPr>
      <a:lvl7pPr marL="914332" algn="ctr" rtl="0" fontAlgn="base">
        <a:spcBef>
          <a:spcPct val="0"/>
        </a:spcBef>
        <a:spcAft>
          <a:spcPct val="0"/>
        </a:spcAft>
        <a:defRPr sz="4400">
          <a:solidFill>
            <a:schemeClr val="tx1"/>
          </a:solidFill>
          <a:latin typeface="Calibri" pitchFamily="34" charset="0"/>
        </a:defRPr>
      </a:lvl7pPr>
      <a:lvl8pPr marL="1371498" algn="ctr" rtl="0" fontAlgn="base">
        <a:spcBef>
          <a:spcPct val="0"/>
        </a:spcBef>
        <a:spcAft>
          <a:spcPct val="0"/>
        </a:spcAft>
        <a:defRPr sz="4400">
          <a:solidFill>
            <a:schemeClr val="tx1"/>
          </a:solidFill>
          <a:latin typeface="Calibri" pitchFamily="34" charset="0"/>
        </a:defRPr>
      </a:lvl8pPr>
      <a:lvl9pPr marL="182866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23BEE182-F1CF-934B-BEA3-478C29F1A6E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74822" y="2546398"/>
            <a:ext cx="12341644" cy="4361218"/>
          </a:xfrm>
          <a:prstGeom prst="rect">
            <a:avLst/>
          </a:prstGeom>
        </p:spPr>
      </p:pic>
      <p:cxnSp>
        <p:nvCxnSpPr>
          <p:cNvPr id="4" name="Conector recto 3">
            <a:extLst>
              <a:ext uri="{FF2B5EF4-FFF2-40B4-BE49-F238E27FC236}">
                <a16:creationId xmlns:a16="http://schemas.microsoft.com/office/drawing/2014/main" id="{77E57149-C393-114C-B279-0709A612D4B0}"/>
              </a:ext>
            </a:extLst>
          </p:cNvPr>
          <p:cNvCxnSpPr>
            <a:cxnSpLocks/>
          </p:cNvCxnSpPr>
          <p:nvPr userDrawn="1"/>
        </p:nvCxnSpPr>
        <p:spPr>
          <a:xfrm flipH="1">
            <a:off x="-743126" y="6858000"/>
            <a:ext cx="602511"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Imagen 4">
            <a:extLst>
              <a:ext uri="{FF2B5EF4-FFF2-40B4-BE49-F238E27FC236}">
                <a16:creationId xmlns:a16="http://schemas.microsoft.com/office/drawing/2014/main" id="{FE1D2C70-D79D-4B1C-A2A6-6D1051AD5D4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621871" y="309563"/>
            <a:ext cx="2948258" cy="933449"/>
          </a:xfrm>
          <a:prstGeom prst="rect">
            <a:avLst/>
          </a:prstGeom>
        </p:spPr>
      </p:pic>
    </p:spTree>
  </p:cSld>
  <p:clrMap bg1="lt1" tx1="dk1" bg2="lt2" tx2="dk2" accent1="accent1" accent2="accent2" accent3="accent3" accent4="accent4" accent5="accent5" accent6="accent6" hlink="hlink" folHlink="folHlink"/>
  <p:sldLayoutIdLst>
    <p:sldLayoutId id="2147483849"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6" algn="ctr" rtl="0" fontAlgn="base">
        <a:spcBef>
          <a:spcPct val="0"/>
        </a:spcBef>
        <a:spcAft>
          <a:spcPct val="0"/>
        </a:spcAft>
        <a:defRPr sz="4400">
          <a:solidFill>
            <a:schemeClr val="tx1"/>
          </a:solidFill>
          <a:latin typeface="Calibri" pitchFamily="34" charset="0"/>
        </a:defRPr>
      </a:lvl6pPr>
      <a:lvl7pPr marL="914332" algn="ctr" rtl="0" fontAlgn="base">
        <a:spcBef>
          <a:spcPct val="0"/>
        </a:spcBef>
        <a:spcAft>
          <a:spcPct val="0"/>
        </a:spcAft>
        <a:defRPr sz="4400">
          <a:solidFill>
            <a:schemeClr val="tx1"/>
          </a:solidFill>
          <a:latin typeface="Calibri" pitchFamily="34" charset="0"/>
        </a:defRPr>
      </a:lvl7pPr>
      <a:lvl8pPr marL="1371498" algn="ctr" rtl="0" fontAlgn="base">
        <a:spcBef>
          <a:spcPct val="0"/>
        </a:spcBef>
        <a:spcAft>
          <a:spcPct val="0"/>
        </a:spcAft>
        <a:defRPr sz="4400">
          <a:solidFill>
            <a:schemeClr val="tx1"/>
          </a:solidFill>
          <a:latin typeface="Calibri" pitchFamily="34" charset="0"/>
        </a:defRPr>
      </a:lvl8pPr>
      <a:lvl9pPr marL="182866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1" name="Text Box 2066">
            <a:extLst>
              <a:ext uri="{FF2B5EF4-FFF2-40B4-BE49-F238E27FC236}">
                <a16:creationId xmlns:a16="http://schemas.microsoft.com/office/drawing/2014/main" id="{423D6CA3-9FA7-4349-955F-D8565460A024}"/>
              </a:ext>
            </a:extLst>
          </p:cNvPr>
          <p:cNvSpPr txBox="1">
            <a:spLocks noChangeArrowheads="1"/>
          </p:cNvSpPr>
          <p:nvPr userDrawn="1"/>
        </p:nvSpPr>
        <p:spPr bwMode="auto">
          <a:xfrm>
            <a:off x="1798638" y="6473825"/>
            <a:ext cx="2641600" cy="215900"/>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_tradnl" altLang="es-ES_tradnl" sz="800" b="0" dirty="0" err="1">
                <a:solidFill>
                  <a:schemeClr val="tx1">
                    <a:lumMod val="65000"/>
                    <a:lumOff val="35000"/>
                  </a:schemeClr>
                </a:solidFill>
                <a:latin typeface="Helvetica" pitchFamily="34" charset="0"/>
              </a:rPr>
              <a:t>Universitat</a:t>
            </a:r>
            <a:r>
              <a:rPr lang="es-ES_tradnl" altLang="es-ES_tradnl" sz="800" b="0" dirty="0">
                <a:solidFill>
                  <a:schemeClr val="tx1">
                    <a:lumMod val="65000"/>
                    <a:lumOff val="35000"/>
                  </a:schemeClr>
                </a:solidFill>
                <a:latin typeface="Helvetica" pitchFamily="34" charset="0"/>
              </a:rPr>
              <a:t> </a:t>
            </a:r>
            <a:r>
              <a:rPr lang="es-ES_tradnl" altLang="es-ES_tradnl" sz="800" b="0" dirty="0" err="1">
                <a:solidFill>
                  <a:schemeClr val="tx1">
                    <a:lumMod val="65000"/>
                    <a:lumOff val="35000"/>
                  </a:schemeClr>
                </a:solidFill>
                <a:latin typeface="Helvetica" pitchFamily="34" charset="0"/>
              </a:rPr>
              <a:t>Politècnica</a:t>
            </a:r>
            <a:r>
              <a:rPr lang="es-ES_tradnl" altLang="es-ES_tradnl" sz="800" b="0" dirty="0">
                <a:solidFill>
                  <a:schemeClr val="tx1">
                    <a:lumMod val="65000"/>
                    <a:lumOff val="35000"/>
                  </a:schemeClr>
                </a:solidFill>
                <a:latin typeface="Helvetica" pitchFamily="34" charset="0"/>
              </a:rPr>
              <a:t> de </a:t>
            </a:r>
            <a:r>
              <a:rPr lang="es-ES_tradnl" altLang="es-ES_tradnl" sz="800" b="0" dirty="0" err="1">
                <a:solidFill>
                  <a:schemeClr val="tx1">
                    <a:lumMod val="65000"/>
                    <a:lumOff val="35000"/>
                  </a:schemeClr>
                </a:solidFill>
                <a:latin typeface="Helvetica" pitchFamily="34" charset="0"/>
              </a:rPr>
              <a:t>València</a:t>
            </a:r>
            <a:endParaRPr lang="es-ES_tradnl" altLang="es-ES_tradnl" sz="800" b="0" dirty="0">
              <a:solidFill>
                <a:schemeClr val="tx1">
                  <a:lumMod val="65000"/>
                  <a:lumOff val="35000"/>
                </a:schemeClr>
              </a:solidFill>
              <a:latin typeface="Helvetica" pitchFamily="34" charset="0"/>
            </a:endParaRPr>
          </a:p>
        </p:txBody>
      </p:sp>
      <p:pic>
        <p:nvPicPr>
          <p:cNvPr id="2052" name="Gráfico 2">
            <a:extLst>
              <a:ext uri="{FF2B5EF4-FFF2-40B4-BE49-F238E27FC236}">
                <a16:creationId xmlns:a16="http://schemas.microsoft.com/office/drawing/2014/main" id="{17162937-D139-A24A-9F8F-E7312C87D262}"/>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170781" y="176213"/>
            <a:ext cx="14189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2066">
            <a:extLst>
              <a:ext uri="{FF2B5EF4-FFF2-40B4-BE49-F238E27FC236}">
                <a16:creationId xmlns:a16="http://schemas.microsoft.com/office/drawing/2014/main" id="{80437E00-8112-9947-9465-984B3B70F542}"/>
              </a:ext>
            </a:extLst>
          </p:cNvPr>
          <p:cNvSpPr txBox="1">
            <a:spLocks noChangeArrowheads="1"/>
          </p:cNvSpPr>
          <p:nvPr userDrawn="1"/>
        </p:nvSpPr>
        <p:spPr bwMode="auto">
          <a:xfrm>
            <a:off x="1798638" y="6194425"/>
            <a:ext cx="3286125" cy="214313"/>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 sz="800" b="0" cap="all" dirty="0">
                <a:solidFill>
                  <a:schemeClr val="tx1">
                    <a:lumMod val="65000"/>
                    <a:lumOff val="35000"/>
                  </a:schemeClr>
                </a:solidFill>
                <a:latin typeface="Helvetica" pitchFamily="34" charset="0"/>
              </a:rPr>
              <a:t>DEPTO. INGENERÍA QUÍMICA Y NUCLEAR / ETSII</a:t>
            </a:r>
          </a:p>
        </p:txBody>
      </p:sp>
      <p:sp>
        <p:nvSpPr>
          <p:cNvPr id="11" name="2 Rectángulo">
            <a:hlinkClick r:id="rId4"/>
            <a:extLst>
              <a:ext uri="{FF2B5EF4-FFF2-40B4-BE49-F238E27FC236}">
                <a16:creationId xmlns:a16="http://schemas.microsoft.com/office/drawing/2014/main" id="{F62E7A06-0FE4-E540-AC2A-A0523ECFB537}"/>
              </a:ext>
            </a:extLst>
          </p:cNvPr>
          <p:cNvSpPr>
            <a:spLocks noChangeArrowheads="1"/>
          </p:cNvSpPr>
          <p:nvPr userDrawn="1"/>
        </p:nvSpPr>
        <p:spPr bwMode="auto">
          <a:xfrm>
            <a:off x="1798638" y="6617661"/>
            <a:ext cx="2892425" cy="260350"/>
          </a:xfrm>
          <a:prstGeom prst="rect">
            <a:avLst/>
          </a:prstGeom>
          <a:noFill/>
          <a:ln>
            <a:noFill/>
          </a:ln>
        </p:spPr>
        <p:txBody>
          <a:bodyPr anchor="t"/>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r>
              <a:rPr lang="es-ES" altLang="es-ES" sz="1000" b="0" dirty="0">
                <a:solidFill>
                  <a:srgbClr val="4EC7E7"/>
                </a:solidFill>
                <a:latin typeface="Helvetica" pitchFamily="2" charset="0"/>
              </a:rPr>
              <a:t>www.upv.es </a:t>
            </a:r>
            <a:r>
              <a:rPr lang="es-ES" altLang="es-ES" sz="900" b="0" i="0" dirty="0">
                <a:solidFill>
                  <a:schemeClr val="bg2">
                    <a:lumMod val="75000"/>
                  </a:schemeClr>
                </a:solidFill>
                <a:latin typeface="Helvetica Light" panose="020B0403020202020204" pitchFamily="34" charset="0"/>
              </a:rPr>
              <a:t>·</a:t>
            </a:r>
          </a:p>
        </p:txBody>
      </p:sp>
      <p:pic>
        <p:nvPicPr>
          <p:cNvPr id="2" name="Imagen 1">
            <a:extLst>
              <a:ext uri="{FF2B5EF4-FFF2-40B4-BE49-F238E27FC236}">
                <a16:creationId xmlns:a16="http://schemas.microsoft.com/office/drawing/2014/main" id="{2AA8B5EF-E133-F14E-B14A-8398180404A0}"/>
              </a:ext>
            </a:extLst>
          </p:cNvPr>
          <p:cNvPicPr>
            <a:picLocks noChangeAspect="1"/>
          </p:cNvPicPr>
          <p:nvPr userDrawn="1"/>
        </p:nvPicPr>
        <p:blipFill>
          <a:blip r:embed="rId5">
            <a:extLst>
              <a:ext uri="{28A0092B-C50C-407E-A947-70E740481C1C}">
                <a14:useLocalDpi xmlns:a14="http://schemas.microsoft.com/office/drawing/2010/main" val="0"/>
              </a:ext>
            </a:extLst>
          </a:blip>
          <a:srcRect/>
          <a:stretch/>
        </p:blipFill>
        <p:spPr>
          <a:xfrm>
            <a:off x="-10431" y="6268003"/>
            <a:ext cx="1693440" cy="594372"/>
          </a:xfrm>
          <a:prstGeom prst="rect">
            <a:avLst/>
          </a:prstGeom>
        </p:spPr>
      </p:pic>
    </p:spTree>
  </p:cSld>
  <p:clrMap bg1="lt1" tx1="dk1" bg2="lt2" tx2="dk2" accent1="accent1" accent2="accent2" accent3="accent3" accent4="accent4" accent5="accent5" accent6="accent6" hlink="hlink" folHlink="folHlink"/>
  <p:sldLayoutIdLst>
    <p:sldLayoutId id="2147483850" r:id="rId1"/>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166" algn="ctr" rtl="0" eaLnBrk="0" fontAlgn="base" hangingPunct="0">
        <a:spcBef>
          <a:spcPct val="0"/>
        </a:spcBef>
        <a:spcAft>
          <a:spcPct val="0"/>
        </a:spcAft>
        <a:defRPr sz="3801">
          <a:solidFill>
            <a:schemeClr val="tx2"/>
          </a:solidFill>
          <a:latin typeface="Times New Roman" pitchFamily="18" charset="0"/>
        </a:defRPr>
      </a:lvl6pPr>
      <a:lvl7pPr marL="914332" algn="ctr" rtl="0" eaLnBrk="0" fontAlgn="base" hangingPunct="0">
        <a:spcBef>
          <a:spcPct val="0"/>
        </a:spcBef>
        <a:spcAft>
          <a:spcPct val="0"/>
        </a:spcAft>
        <a:defRPr sz="3801">
          <a:solidFill>
            <a:schemeClr val="tx2"/>
          </a:solidFill>
          <a:latin typeface="Times New Roman" pitchFamily="18" charset="0"/>
        </a:defRPr>
      </a:lvl7pPr>
      <a:lvl8pPr marL="1371498" algn="ctr" rtl="0" eaLnBrk="0" fontAlgn="base" hangingPunct="0">
        <a:spcBef>
          <a:spcPct val="0"/>
        </a:spcBef>
        <a:spcAft>
          <a:spcPct val="0"/>
        </a:spcAft>
        <a:defRPr sz="3801">
          <a:solidFill>
            <a:schemeClr val="tx2"/>
          </a:solidFill>
          <a:latin typeface="Times New Roman" pitchFamily="18" charset="0"/>
        </a:defRPr>
      </a:lvl8pPr>
      <a:lvl9pPr marL="1828664" algn="ctr" rtl="0" eaLnBrk="0" fontAlgn="base" hangingPunct="0">
        <a:spcBef>
          <a:spcPct val="0"/>
        </a:spcBef>
        <a:spcAft>
          <a:spcPct val="0"/>
        </a:spcAft>
        <a:defRPr sz="3801">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12" indent="-228584" algn="l" rtl="0" eaLnBrk="0" fontAlgn="base" hangingPunct="0">
        <a:spcBef>
          <a:spcPct val="20000"/>
        </a:spcBef>
        <a:spcAft>
          <a:spcPct val="0"/>
        </a:spcAft>
        <a:buChar char="»"/>
        <a:defRPr sz="2000">
          <a:solidFill>
            <a:schemeClr val="tx1"/>
          </a:solidFill>
          <a:latin typeface="+mn-lt"/>
        </a:defRPr>
      </a:lvl6pPr>
      <a:lvl7pPr marL="2971578" indent="-228584" algn="l" rtl="0" eaLnBrk="0" fontAlgn="base" hangingPunct="0">
        <a:spcBef>
          <a:spcPct val="20000"/>
        </a:spcBef>
        <a:spcAft>
          <a:spcPct val="0"/>
        </a:spcAft>
        <a:buChar char="»"/>
        <a:defRPr sz="2000">
          <a:solidFill>
            <a:schemeClr val="tx1"/>
          </a:solidFill>
          <a:latin typeface="+mn-lt"/>
        </a:defRPr>
      </a:lvl7pPr>
      <a:lvl8pPr marL="3428744" indent="-228584" algn="l" rtl="0" eaLnBrk="0" fontAlgn="base" hangingPunct="0">
        <a:spcBef>
          <a:spcPct val="20000"/>
        </a:spcBef>
        <a:spcAft>
          <a:spcPct val="0"/>
        </a:spcAft>
        <a:buChar char="»"/>
        <a:defRPr sz="2000">
          <a:solidFill>
            <a:schemeClr val="tx1"/>
          </a:solidFill>
          <a:latin typeface="+mn-lt"/>
        </a:defRPr>
      </a:lvl8pPr>
      <a:lvl9pPr marL="3885908" indent="-228584"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80" name="Forma libre 1">
            <a:extLst>
              <a:ext uri="{FF2B5EF4-FFF2-40B4-BE49-F238E27FC236}">
                <a16:creationId xmlns:a16="http://schemas.microsoft.com/office/drawing/2014/main" id="{6EEAD733-85CE-9949-B263-8D65901C32C9}"/>
              </a:ext>
            </a:extLst>
          </p:cNvPr>
          <p:cNvSpPr>
            <a:spLocks/>
          </p:cNvSpPr>
          <p:nvPr userDrawn="1"/>
        </p:nvSpPr>
        <p:spPr bwMode="auto">
          <a:xfrm rot="-2700000">
            <a:off x="7518400" y="4537075"/>
            <a:ext cx="6046788" cy="1355725"/>
          </a:xfrm>
          <a:custGeom>
            <a:avLst/>
            <a:gdLst>
              <a:gd name="T0" fmla="*/ 6044154 w 6047227"/>
              <a:gd name="T1" fmla="*/ 0 h 1354214"/>
              <a:gd name="T2" fmla="*/ 4690626 w 6047227"/>
              <a:gd name="T3" fmla="*/ 1364826 h 1354214"/>
              <a:gd name="T4" fmla="*/ 1358869 w 6047227"/>
              <a:gd name="T5" fmla="*/ 1364826 h 1354214"/>
              <a:gd name="T6" fmla="*/ 1341363 w 6047227"/>
              <a:gd name="T7" fmla="*/ 1352558 h 1354214"/>
              <a:gd name="T8" fmla="*/ 0 w 6047227"/>
              <a:gd name="T9" fmla="*/ 0 h 1354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7227" h="1354214">
                <a:moveTo>
                  <a:pt x="6047227" y="0"/>
                </a:moveTo>
                <a:lnTo>
                  <a:pt x="4693013" y="1354214"/>
                </a:lnTo>
                <a:lnTo>
                  <a:pt x="1359562" y="1354214"/>
                </a:lnTo>
                <a:lnTo>
                  <a:pt x="1342042" y="1342042"/>
                </a:lnTo>
                <a:lnTo>
                  <a:pt x="0" y="0"/>
                </a:lnTo>
                <a:lnTo>
                  <a:pt x="6047227" y="0"/>
                </a:lnTo>
                <a:close/>
              </a:path>
            </a:pathLst>
          </a:custGeom>
          <a:solidFill>
            <a:srgbClr val="4EC7E7"/>
          </a:solidFill>
          <a:ln>
            <a:noFill/>
          </a:ln>
        </p:spPr>
        <p:txBody>
          <a:bodyPr/>
          <a:lstStyle/>
          <a:p>
            <a:endParaRPr lang="es-ES"/>
          </a:p>
        </p:txBody>
      </p:sp>
      <p:pic>
        <p:nvPicPr>
          <p:cNvPr id="10" name="Imagen 9">
            <a:extLst>
              <a:ext uri="{FF2B5EF4-FFF2-40B4-BE49-F238E27FC236}">
                <a16:creationId xmlns:a16="http://schemas.microsoft.com/office/drawing/2014/main" id="{DBFEE05D-5ED0-954D-88AB-ADFE743BC0B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31" y="6268003"/>
            <a:ext cx="1693440" cy="594372"/>
          </a:xfrm>
          <a:prstGeom prst="rect">
            <a:avLst/>
          </a:prstGeom>
        </p:spPr>
      </p:pic>
      <p:pic>
        <p:nvPicPr>
          <p:cNvPr id="8" name="Gráfico 2">
            <a:extLst>
              <a:ext uri="{FF2B5EF4-FFF2-40B4-BE49-F238E27FC236}">
                <a16:creationId xmlns:a16="http://schemas.microsoft.com/office/drawing/2014/main" id="{C833C914-44D7-4213-BB1F-84F3376D0BB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70781" y="176213"/>
            <a:ext cx="14189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066">
            <a:extLst>
              <a:ext uri="{FF2B5EF4-FFF2-40B4-BE49-F238E27FC236}">
                <a16:creationId xmlns:a16="http://schemas.microsoft.com/office/drawing/2014/main" id="{691CE5C4-615E-4182-696B-5992BE6830BB}"/>
              </a:ext>
            </a:extLst>
          </p:cNvPr>
          <p:cNvSpPr txBox="1">
            <a:spLocks noChangeArrowheads="1"/>
          </p:cNvSpPr>
          <p:nvPr userDrawn="1"/>
        </p:nvSpPr>
        <p:spPr bwMode="auto">
          <a:xfrm>
            <a:off x="1798638" y="6473825"/>
            <a:ext cx="2641600" cy="215900"/>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_tradnl" altLang="es-ES_tradnl" sz="800" b="0" dirty="0" err="1">
                <a:solidFill>
                  <a:schemeClr val="tx1">
                    <a:lumMod val="65000"/>
                    <a:lumOff val="35000"/>
                  </a:schemeClr>
                </a:solidFill>
                <a:latin typeface="Helvetica" pitchFamily="34" charset="0"/>
              </a:rPr>
              <a:t>Universitat</a:t>
            </a:r>
            <a:r>
              <a:rPr lang="es-ES_tradnl" altLang="es-ES_tradnl" sz="800" b="0" dirty="0">
                <a:solidFill>
                  <a:schemeClr val="tx1">
                    <a:lumMod val="65000"/>
                    <a:lumOff val="35000"/>
                  </a:schemeClr>
                </a:solidFill>
                <a:latin typeface="Helvetica" pitchFamily="34" charset="0"/>
              </a:rPr>
              <a:t> </a:t>
            </a:r>
            <a:r>
              <a:rPr lang="es-ES_tradnl" altLang="es-ES_tradnl" sz="800" b="0" dirty="0" err="1">
                <a:solidFill>
                  <a:schemeClr val="tx1">
                    <a:lumMod val="65000"/>
                    <a:lumOff val="35000"/>
                  </a:schemeClr>
                </a:solidFill>
                <a:latin typeface="Helvetica" pitchFamily="34" charset="0"/>
              </a:rPr>
              <a:t>Politècnica</a:t>
            </a:r>
            <a:r>
              <a:rPr lang="es-ES_tradnl" altLang="es-ES_tradnl" sz="800" b="0" dirty="0">
                <a:solidFill>
                  <a:schemeClr val="tx1">
                    <a:lumMod val="65000"/>
                    <a:lumOff val="35000"/>
                  </a:schemeClr>
                </a:solidFill>
                <a:latin typeface="Helvetica" pitchFamily="34" charset="0"/>
              </a:rPr>
              <a:t> de </a:t>
            </a:r>
            <a:r>
              <a:rPr lang="es-ES_tradnl" altLang="es-ES_tradnl" sz="800" b="0" dirty="0" err="1">
                <a:solidFill>
                  <a:schemeClr val="tx1">
                    <a:lumMod val="65000"/>
                    <a:lumOff val="35000"/>
                  </a:schemeClr>
                </a:solidFill>
                <a:latin typeface="Helvetica" pitchFamily="34" charset="0"/>
              </a:rPr>
              <a:t>València</a:t>
            </a:r>
            <a:endParaRPr lang="es-ES_tradnl" altLang="es-ES_tradnl" sz="800" b="0" dirty="0">
              <a:solidFill>
                <a:schemeClr val="tx1">
                  <a:lumMod val="65000"/>
                  <a:lumOff val="35000"/>
                </a:schemeClr>
              </a:solidFill>
              <a:latin typeface="Helvetica" pitchFamily="34" charset="0"/>
            </a:endParaRPr>
          </a:p>
        </p:txBody>
      </p:sp>
      <p:sp>
        <p:nvSpPr>
          <p:cNvPr id="3" name="Text Box 2066">
            <a:extLst>
              <a:ext uri="{FF2B5EF4-FFF2-40B4-BE49-F238E27FC236}">
                <a16:creationId xmlns:a16="http://schemas.microsoft.com/office/drawing/2014/main" id="{7D4548E7-B322-8C23-078A-959B4C44AB12}"/>
              </a:ext>
            </a:extLst>
          </p:cNvPr>
          <p:cNvSpPr txBox="1">
            <a:spLocks noChangeArrowheads="1"/>
          </p:cNvSpPr>
          <p:nvPr userDrawn="1"/>
        </p:nvSpPr>
        <p:spPr bwMode="auto">
          <a:xfrm>
            <a:off x="1798638" y="6194425"/>
            <a:ext cx="3286125" cy="214313"/>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 sz="800" b="0" cap="all" dirty="0">
                <a:solidFill>
                  <a:schemeClr val="tx1">
                    <a:lumMod val="65000"/>
                    <a:lumOff val="35000"/>
                  </a:schemeClr>
                </a:solidFill>
                <a:latin typeface="Helvetica" pitchFamily="34" charset="0"/>
              </a:rPr>
              <a:t>DEPTO. INGENERÍA QUÍMICA Y NUCLEAR / ETSII</a:t>
            </a:r>
          </a:p>
        </p:txBody>
      </p:sp>
      <p:sp>
        <p:nvSpPr>
          <p:cNvPr id="4" name="2 Rectángulo">
            <a:hlinkClick r:id="rId5"/>
            <a:extLst>
              <a:ext uri="{FF2B5EF4-FFF2-40B4-BE49-F238E27FC236}">
                <a16:creationId xmlns:a16="http://schemas.microsoft.com/office/drawing/2014/main" id="{C6DC9865-D713-9045-2BA5-F5A5A1CD9FDA}"/>
              </a:ext>
            </a:extLst>
          </p:cNvPr>
          <p:cNvSpPr>
            <a:spLocks noChangeArrowheads="1"/>
          </p:cNvSpPr>
          <p:nvPr userDrawn="1"/>
        </p:nvSpPr>
        <p:spPr bwMode="auto">
          <a:xfrm>
            <a:off x="1798638" y="6617661"/>
            <a:ext cx="2892425" cy="260350"/>
          </a:xfrm>
          <a:prstGeom prst="rect">
            <a:avLst/>
          </a:prstGeom>
          <a:noFill/>
          <a:ln>
            <a:noFill/>
          </a:ln>
        </p:spPr>
        <p:txBody>
          <a:bodyPr anchor="t"/>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r>
              <a:rPr lang="es-ES" altLang="es-ES" sz="1000" b="0" dirty="0">
                <a:solidFill>
                  <a:srgbClr val="4EC7E7"/>
                </a:solidFill>
                <a:latin typeface="Helvetica" pitchFamily="2" charset="0"/>
              </a:rPr>
              <a:t>www.upv.es </a:t>
            </a:r>
            <a:r>
              <a:rPr lang="es-ES" altLang="es-ES" sz="900" b="0" i="0" dirty="0">
                <a:solidFill>
                  <a:schemeClr val="bg2">
                    <a:lumMod val="75000"/>
                  </a:schemeClr>
                </a:solidFill>
                <a:latin typeface="Helvetica Light" panose="020B0403020202020204" pitchFamily="34" charset="0"/>
              </a:rPr>
              <a:t>·</a:t>
            </a:r>
          </a:p>
        </p:txBody>
      </p:sp>
    </p:spTree>
  </p:cSld>
  <p:clrMap bg1="lt1" tx1="dk1" bg2="lt2" tx2="dk2" accent1="accent1" accent2="accent2" accent3="accent3" accent4="accent4" accent5="accent5" accent6="accent6" hlink="hlink" folHlink="folHlink"/>
  <p:sldLayoutIdLst>
    <p:sldLayoutId id="2147483851" r:id="rId1"/>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166" algn="ctr" rtl="0" eaLnBrk="0" fontAlgn="base" hangingPunct="0">
        <a:spcBef>
          <a:spcPct val="0"/>
        </a:spcBef>
        <a:spcAft>
          <a:spcPct val="0"/>
        </a:spcAft>
        <a:defRPr sz="3801">
          <a:solidFill>
            <a:schemeClr val="tx2"/>
          </a:solidFill>
          <a:latin typeface="Times New Roman" pitchFamily="18" charset="0"/>
        </a:defRPr>
      </a:lvl6pPr>
      <a:lvl7pPr marL="914332" algn="ctr" rtl="0" eaLnBrk="0" fontAlgn="base" hangingPunct="0">
        <a:spcBef>
          <a:spcPct val="0"/>
        </a:spcBef>
        <a:spcAft>
          <a:spcPct val="0"/>
        </a:spcAft>
        <a:defRPr sz="3801">
          <a:solidFill>
            <a:schemeClr val="tx2"/>
          </a:solidFill>
          <a:latin typeface="Times New Roman" pitchFamily="18" charset="0"/>
        </a:defRPr>
      </a:lvl7pPr>
      <a:lvl8pPr marL="1371498" algn="ctr" rtl="0" eaLnBrk="0" fontAlgn="base" hangingPunct="0">
        <a:spcBef>
          <a:spcPct val="0"/>
        </a:spcBef>
        <a:spcAft>
          <a:spcPct val="0"/>
        </a:spcAft>
        <a:defRPr sz="3801">
          <a:solidFill>
            <a:schemeClr val="tx2"/>
          </a:solidFill>
          <a:latin typeface="Times New Roman" pitchFamily="18" charset="0"/>
        </a:defRPr>
      </a:lvl8pPr>
      <a:lvl9pPr marL="1828664" algn="ctr" rtl="0" eaLnBrk="0" fontAlgn="base" hangingPunct="0">
        <a:spcBef>
          <a:spcPct val="0"/>
        </a:spcBef>
        <a:spcAft>
          <a:spcPct val="0"/>
        </a:spcAft>
        <a:defRPr sz="3801">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12" indent="-228584" algn="l" rtl="0" eaLnBrk="0" fontAlgn="base" hangingPunct="0">
        <a:spcBef>
          <a:spcPct val="20000"/>
        </a:spcBef>
        <a:spcAft>
          <a:spcPct val="0"/>
        </a:spcAft>
        <a:buChar char="»"/>
        <a:defRPr sz="2000">
          <a:solidFill>
            <a:schemeClr val="tx1"/>
          </a:solidFill>
          <a:latin typeface="+mn-lt"/>
        </a:defRPr>
      </a:lvl6pPr>
      <a:lvl7pPr marL="2971578" indent="-228584" algn="l" rtl="0" eaLnBrk="0" fontAlgn="base" hangingPunct="0">
        <a:spcBef>
          <a:spcPct val="20000"/>
        </a:spcBef>
        <a:spcAft>
          <a:spcPct val="0"/>
        </a:spcAft>
        <a:buChar char="»"/>
        <a:defRPr sz="2000">
          <a:solidFill>
            <a:schemeClr val="tx1"/>
          </a:solidFill>
          <a:latin typeface="+mn-lt"/>
        </a:defRPr>
      </a:lvl7pPr>
      <a:lvl8pPr marL="3428744" indent="-228584" algn="l" rtl="0" eaLnBrk="0" fontAlgn="base" hangingPunct="0">
        <a:spcBef>
          <a:spcPct val="20000"/>
        </a:spcBef>
        <a:spcAft>
          <a:spcPct val="0"/>
        </a:spcAft>
        <a:buChar char="»"/>
        <a:defRPr sz="2000">
          <a:solidFill>
            <a:schemeClr val="tx1"/>
          </a:solidFill>
          <a:latin typeface="+mn-lt"/>
        </a:defRPr>
      </a:lvl8pPr>
      <a:lvl9pPr marL="3885908" indent="-228584"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6" name="Imagen 7">
            <a:extLst>
              <a:ext uri="{FF2B5EF4-FFF2-40B4-BE49-F238E27FC236}">
                <a16:creationId xmlns:a16="http://schemas.microsoft.com/office/drawing/2014/main" id="{AB53DF1A-DDCF-364E-8CBF-C453A0D4CA50}"/>
              </a:ext>
            </a:extLst>
          </p:cNvPr>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5216525" y="0"/>
            <a:ext cx="6975475" cy="689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n 9">
            <a:extLst>
              <a:ext uri="{FF2B5EF4-FFF2-40B4-BE49-F238E27FC236}">
                <a16:creationId xmlns:a16="http://schemas.microsoft.com/office/drawing/2014/main" id="{A7733386-DD5A-3344-A681-0FD45B64E626}"/>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431" y="6268003"/>
            <a:ext cx="1693440" cy="594372"/>
          </a:xfrm>
          <a:prstGeom prst="rect">
            <a:avLst/>
          </a:prstGeom>
        </p:spPr>
      </p:pic>
      <p:pic>
        <p:nvPicPr>
          <p:cNvPr id="8" name="Gráfico 2">
            <a:extLst>
              <a:ext uri="{FF2B5EF4-FFF2-40B4-BE49-F238E27FC236}">
                <a16:creationId xmlns:a16="http://schemas.microsoft.com/office/drawing/2014/main" id="{BB4E00F3-A09D-40C7-B573-F666DE20777E}"/>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70781" y="176213"/>
            <a:ext cx="14189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066">
            <a:extLst>
              <a:ext uri="{FF2B5EF4-FFF2-40B4-BE49-F238E27FC236}">
                <a16:creationId xmlns:a16="http://schemas.microsoft.com/office/drawing/2014/main" id="{4E1A480F-6E44-9B25-498E-AB2E47ED0B35}"/>
              </a:ext>
            </a:extLst>
          </p:cNvPr>
          <p:cNvSpPr txBox="1">
            <a:spLocks noChangeArrowheads="1"/>
          </p:cNvSpPr>
          <p:nvPr userDrawn="1"/>
        </p:nvSpPr>
        <p:spPr bwMode="auto">
          <a:xfrm>
            <a:off x="1798638" y="6473825"/>
            <a:ext cx="2641600" cy="215900"/>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_tradnl" altLang="es-ES_tradnl" sz="800" b="0" dirty="0" err="1">
                <a:solidFill>
                  <a:schemeClr val="tx1">
                    <a:lumMod val="65000"/>
                    <a:lumOff val="35000"/>
                  </a:schemeClr>
                </a:solidFill>
                <a:latin typeface="Helvetica" pitchFamily="34" charset="0"/>
              </a:rPr>
              <a:t>Universitat</a:t>
            </a:r>
            <a:r>
              <a:rPr lang="es-ES_tradnl" altLang="es-ES_tradnl" sz="800" b="0" dirty="0">
                <a:solidFill>
                  <a:schemeClr val="tx1">
                    <a:lumMod val="65000"/>
                    <a:lumOff val="35000"/>
                  </a:schemeClr>
                </a:solidFill>
                <a:latin typeface="Helvetica" pitchFamily="34" charset="0"/>
              </a:rPr>
              <a:t> </a:t>
            </a:r>
            <a:r>
              <a:rPr lang="es-ES_tradnl" altLang="es-ES_tradnl" sz="800" b="0" dirty="0" err="1">
                <a:solidFill>
                  <a:schemeClr val="tx1">
                    <a:lumMod val="65000"/>
                    <a:lumOff val="35000"/>
                  </a:schemeClr>
                </a:solidFill>
                <a:latin typeface="Helvetica" pitchFamily="34" charset="0"/>
              </a:rPr>
              <a:t>Politècnica</a:t>
            </a:r>
            <a:r>
              <a:rPr lang="es-ES_tradnl" altLang="es-ES_tradnl" sz="800" b="0" dirty="0">
                <a:solidFill>
                  <a:schemeClr val="tx1">
                    <a:lumMod val="65000"/>
                    <a:lumOff val="35000"/>
                  </a:schemeClr>
                </a:solidFill>
                <a:latin typeface="Helvetica" pitchFamily="34" charset="0"/>
              </a:rPr>
              <a:t> de </a:t>
            </a:r>
            <a:r>
              <a:rPr lang="es-ES_tradnl" altLang="es-ES_tradnl" sz="800" b="0" dirty="0" err="1">
                <a:solidFill>
                  <a:schemeClr val="tx1">
                    <a:lumMod val="65000"/>
                    <a:lumOff val="35000"/>
                  </a:schemeClr>
                </a:solidFill>
                <a:latin typeface="Helvetica" pitchFamily="34" charset="0"/>
              </a:rPr>
              <a:t>València</a:t>
            </a:r>
            <a:endParaRPr lang="es-ES_tradnl" altLang="es-ES_tradnl" sz="800" b="0" dirty="0">
              <a:solidFill>
                <a:schemeClr val="tx1">
                  <a:lumMod val="65000"/>
                  <a:lumOff val="35000"/>
                </a:schemeClr>
              </a:solidFill>
              <a:latin typeface="Helvetica" pitchFamily="34" charset="0"/>
            </a:endParaRPr>
          </a:p>
        </p:txBody>
      </p:sp>
      <p:sp>
        <p:nvSpPr>
          <p:cNvPr id="3" name="Text Box 2066">
            <a:extLst>
              <a:ext uri="{FF2B5EF4-FFF2-40B4-BE49-F238E27FC236}">
                <a16:creationId xmlns:a16="http://schemas.microsoft.com/office/drawing/2014/main" id="{11276989-A90A-99C5-AAB7-090FF4D3C813}"/>
              </a:ext>
            </a:extLst>
          </p:cNvPr>
          <p:cNvSpPr txBox="1">
            <a:spLocks noChangeArrowheads="1"/>
          </p:cNvSpPr>
          <p:nvPr userDrawn="1"/>
        </p:nvSpPr>
        <p:spPr bwMode="auto">
          <a:xfrm>
            <a:off x="1798638" y="6194425"/>
            <a:ext cx="3286125" cy="214313"/>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 sz="800" b="0" cap="all" dirty="0">
                <a:solidFill>
                  <a:schemeClr val="tx1">
                    <a:lumMod val="65000"/>
                    <a:lumOff val="35000"/>
                  </a:schemeClr>
                </a:solidFill>
                <a:latin typeface="Helvetica" pitchFamily="34" charset="0"/>
              </a:rPr>
              <a:t>DEPTO. INGENERÍA QUÍMICA Y NUCLEAR / ETSII</a:t>
            </a:r>
          </a:p>
        </p:txBody>
      </p:sp>
      <p:sp>
        <p:nvSpPr>
          <p:cNvPr id="4" name="2 Rectángulo">
            <a:hlinkClick r:id="rId6"/>
            <a:extLst>
              <a:ext uri="{FF2B5EF4-FFF2-40B4-BE49-F238E27FC236}">
                <a16:creationId xmlns:a16="http://schemas.microsoft.com/office/drawing/2014/main" id="{41847224-D455-4992-2F9E-15562B15DD67}"/>
              </a:ext>
            </a:extLst>
          </p:cNvPr>
          <p:cNvSpPr>
            <a:spLocks noChangeArrowheads="1"/>
          </p:cNvSpPr>
          <p:nvPr userDrawn="1"/>
        </p:nvSpPr>
        <p:spPr bwMode="auto">
          <a:xfrm>
            <a:off x="1798638" y="6617661"/>
            <a:ext cx="2892425" cy="260350"/>
          </a:xfrm>
          <a:prstGeom prst="rect">
            <a:avLst/>
          </a:prstGeom>
          <a:noFill/>
          <a:ln>
            <a:noFill/>
          </a:ln>
        </p:spPr>
        <p:txBody>
          <a:bodyPr anchor="t"/>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r>
              <a:rPr lang="es-ES" altLang="es-ES" sz="1000" b="0" dirty="0">
                <a:solidFill>
                  <a:srgbClr val="4EC7E7"/>
                </a:solidFill>
                <a:latin typeface="Helvetica" pitchFamily="2" charset="0"/>
              </a:rPr>
              <a:t>www.upv.es </a:t>
            </a:r>
            <a:r>
              <a:rPr lang="es-ES" altLang="es-ES" sz="900" b="0" i="0" dirty="0">
                <a:solidFill>
                  <a:schemeClr val="bg2">
                    <a:lumMod val="75000"/>
                  </a:schemeClr>
                </a:solidFill>
                <a:latin typeface="Helvetica Light" panose="020B0403020202020204" pitchFamily="34" charset="0"/>
              </a:rPr>
              <a:t>·</a:t>
            </a:r>
          </a:p>
        </p:txBody>
      </p:sp>
    </p:spTree>
  </p:cSld>
  <p:clrMap bg1="lt1" tx1="dk1" bg2="lt2" tx2="dk2" accent1="accent1" accent2="accent2" accent3="accent3" accent4="accent4" accent5="accent5" accent6="accent6" hlink="hlink" folHlink="folHlink"/>
  <p:sldLayoutIdLst>
    <p:sldLayoutId id="2147483853" r:id="rId1"/>
  </p:sldLayoutIdLst>
  <p:hf hdr="0" ftr="0" dt="0"/>
  <p:txStyles>
    <p:title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166" algn="ctr" rtl="0" eaLnBrk="0" fontAlgn="base" hangingPunct="0">
        <a:spcBef>
          <a:spcPct val="0"/>
        </a:spcBef>
        <a:spcAft>
          <a:spcPct val="0"/>
        </a:spcAft>
        <a:defRPr sz="3801">
          <a:solidFill>
            <a:schemeClr val="tx2"/>
          </a:solidFill>
          <a:latin typeface="Times New Roman" pitchFamily="18" charset="0"/>
        </a:defRPr>
      </a:lvl6pPr>
      <a:lvl7pPr marL="914332" algn="ctr" rtl="0" eaLnBrk="0" fontAlgn="base" hangingPunct="0">
        <a:spcBef>
          <a:spcPct val="0"/>
        </a:spcBef>
        <a:spcAft>
          <a:spcPct val="0"/>
        </a:spcAft>
        <a:defRPr sz="3801">
          <a:solidFill>
            <a:schemeClr val="tx2"/>
          </a:solidFill>
          <a:latin typeface="Times New Roman" pitchFamily="18" charset="0"/>
        </a:defRPr>
      </a:lvl7pPr>
      <a:lvl8pPr marL="1371498" algn="ctr" rtl="0" eaLnBrk="0" fontAlgn="base" hangingPunct="0">
        <a:spcBef>
          <a:spcPct val="0"/>
        </a:spcBef>
        <a:spcAft>
          <a:spcPct val="0"/>
        </a:spcAft>
        <a:defRPr sz="3801">
          <a:solidFill>
            <a:schemeClr val="tx2"/>
          </a:solidFill>
          <a:latin typeface="Times New Roman" pitchFamily="18" charset="0"/>
        </a:defRPr>
      </a:lvl8pPr>
      <a:lvl9pPr marL="1828664" algn="ctr" rtl="0" eaLnBrk="0" fontAlgn="base" hangingPunct="0">
        <a:spcBef>
          <a:spcPct val="0"/>
        </a:spcBef>
        <a:spcAft>
          <a:spcPct val="0"/>
        </a:spcAft>
        <a:defRPr sz="3801">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12" indent="-228584" algn="l" rtl="0" eaLnBrk="0" fontAlgn="base" hangingPunct="0">
        <a:spcBef>
          <a:spcPct val="20000"/>
        </a:spcBef>
        <a:spcAft>
          <a:spcPct val="0"/>
        </a:spcAft>
        <a:buChar char="»"/>
        <a:defRPr sz="2000">
          <a:solidFill>
            <a:schemeClr val="tx1"/>
          </a:solidFill>
          <a:latin typeface="+mn-lt"/>
        </a:defRPr>
      </a:lvl6pPr>
      <a:lvl7pPr marL="2971578" indent="-228584" algn="l" rtl="0" eaLnBrk="0" fontAlgn="base" hangingPunct="0">
        <a:spcBef>
          <a:spcPct val="20000"/>
        </a:spcBef>
        <a:spcAft>
          <a:spcPct val="0"/>
        </a:spcAft>
        <a:buChar char="»"/>
        <a:defRPr sz="2000">
          <a:solidFill>
            <a:schemeClr val="tx1"/>
          </a:solidFill>
          <a:latin typeface="+mn-lt"/>
        </a:defRPr>
      </a:lvl7pPr>
      <a:lvl8pPr marL="3428744" indent="-228584" algn="l" rtl="0" eaLnBrk="0" fontAlgn="base" hangingPunct="0">
        <a:spcBef>
          <a:spcPct val="20000"/>
        </a:spcBef>
        <a:spcAft>
          <a:spcPct val="0"/>
        </a:spcAft>
        <a:buChar char="»"/>
        <a:defRPr sz="2000">
          <a:solidFill>
            <a:schemeClr val="tx1"/>
          </a:solidFill>
          <a:latin typeface="+mn-lt"/>
        </a:defRPr>
      </a:lvl8pPr>
      <a:lvl9pPr marL="3885908" indent="-228584"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02829104-9FE7-4542-A753-50BA21BD353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431" y="6268003"/>
            <a:ext cx="1693440" cy="594372"/>
          </a:xfrm>
          <a:prstGeom prst="rect">
            <a:avLst/>
          </a:prstGeom>
        </p:spPr>
      </p:pic>
      <p:pic>
        <p:nvPicPr>
          <p:cNvPr id="7" name="Gráfico 2">
            <a:extLst>
              <a:ext uri="{FF2B5EF4-FFF2-40B4-BE49-F238E27FC236}">
                <a16:creationId xmlns:a16="http://schemas.microsoft.com/office/drawing/2014/main" id="{22FD363C-2450-4ED3-8903-2DF4DE14E478}"/>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tretch>
            <a:fillRect/>
          </a:stretch>
        </p:blipFill>
        <p:spPr bwMode="auto">
          <a:xfrm>
            <a:off x="170781" y="176213"/>
            <a:ext cx="14189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066">
            <a:extLst>
              <a:ext uri="{FF2B5EF4-FFF2-40B4-BE49-F238E27FC236}">
                <a16:creationId xmlns:a16="http://schemas.microsoft.com/office/drawing/2014/main" id="{EF34F311-E50B-00BF-AF40-0317319F9980}"/>
              </a:ext>
            </a:extLst>
          </p:cNvPr>
          <p:cNvSpPr txBox="1">
            <a:spLocks noChangeArrowheads="1"/>
          </p:cNvSpPr>
          <p:nvPr userDrawn="1"/>
        </p:nvSpPr>
        <p:spPr bwMode="auto">
          <a:xfrm>
            <a:off x="1798638" y="6473825"/>
            <a:ext cx="2641600" cy="215900"/>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_tradnl" altLang="es-ES_tradnl" sz="800" b="0" dirty="0" err="1">
                <a:solidFill>
                  <a:schemeClr val="tx1">
                    <a:lumMod val="65000"/>
                    <a:lumOff val="35000"/>
                  </a:schemeClr>
                </a:solidFill>
                <a:latin typeface="Helvetica" pitchFamily="34" charset="0"/>
              </a:rPr>
              <a:t>Universitat</a:t>
            </a:r>
            <a:r>
              <a:rPr lang="es-ES_tradnl" altLang="es-ES_tradnl" sz="800" b="0" dirty="0">
                <a:solidFill>
                  <a:schemeClr val="tx1">
                    <a:lumMod val="65000"/>
                    <a:lumOff val="35000"/>
                  </a:schemeClr>
                </a:solidFill>
                <a:latin typeface="Helvetica" pitchFamily="34" charset="0"/>
              </a:rPr>
              <a:t> </a:t>
            </a:r>
            <a:r>
              <a:rPr lang="es-ES_tradnl" altLang="es-ES_tradnl" sz="800" b="0" dirty="0" err="1">
                <a:solidFill>
                  <a:schemeClr val="tx1">
                    <a:lumMod val="65000"/>
                    <a:lumOff val="35000"/>
                  </a:schemeClr>
                </a:solidFill>
                <a:latin typeface="Helvetica" pitchFamily="34" charset="0"/>
              </a:rPr>
              <a:t>Politècnica</a:t>
            </a:r>
            <a:r>
              <a:rPr lang="es-ES_tradnl" altLang="es-ES_tradnl" sz="800" b="0" dirty="0">
                <a:solidFill>
                  <a:schemeClr val="tx1">
                    <a:lumMod val="65000"/>
                    <a:lumOff val="35000"/>
                  </a:schemeClr>
                </a:solidFill>
                <a:latin typeface="Helvetica" pitchFamily="34" charset="0"/>
              </a:rPr>
              <a:t> de </a:t>
            </a:r>
            <a:r>
              <a:rPr lang="es-ES_tradnl" altLang="es-ES_tradnl" sz="800" b="0" dirty="0" err="1">
                <a:solidFill>
                  <a:schemeClr val="tx1">
                    <a:lumMod val="65000"/>
                    <a:lumOff val="35000"/>
                  </a:schemeClr>
                </a:solidFill>
                <a:latin typeface="Helvetica" pitchFamily="34" charset="0"/>
              </a:rPr>
              <a:t>València</a:t>
            </a:r>
            <a:endParaRPr lang="es-ES_tradnl" altLang="es-ES_tradnl" sz="800" b="0" dirty="0">
              <a:solidFill>
                <a:schemeClr val="tx1">
                  <a:lumMod val="65000"/>
                  <a:lumOff val="35000"/>
                </a:schemeClr>
              </a:solidFill>
              <a:latin typeface="Helvetica" pitchFamily="34" charset="0"/>
            </a:endParaRPr>
          </a:p>
        </p:txBody>
      </p:sp>
      <p:sp>
        <p:nvSpPr>
          <p:cNvPr id="3" name="Text Box 2066">
            <a:extLst>
              <a:ext uri="{FF2B5EF4-FFF2-40B4-BE49-F238E27FC236}">
                <a16:creationId xmlns:a16="http://schemas.microsoft.com/office/drawing/2014/main" id="{8CB3ECE7-967C-604E-C0AB-E0E84B9E333D}"/>
              </a:ext>
            </a:extLst>
          </p:cNvPr>
          <p:cNvSpPr txBox="1">
            <a:spLocks noChangeArrowheads="1"/>
          </p:cNvSpPr>
          <p:nvPr userDrawn="1"/>
        </p:nvSpPr>
        <p:spPr bwMode="auto">
          <a:xfrm>
            <a:off x="1798638" y="6194425"/>
            <a:ext cx="3286125" cy="214313"/>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 sz="800" b="0" cap="all" dirty="0">
                <a:solidFill>
                  <a:schemeClr val="tx1">
                    <a:lumMod val="65000"/>
                    <a:lumOff val="35000"/>
                  </a:schemeClr>
                </a:solidFill>
                <a:latin typeface="Helvetica" pitchFamily="34" charset="0"/>
              </a:rPr>
              <a:t>DEPTO. INGENERÍA QUÍMICA Y NUCLEAR / ETSII</a:t>
            </a:r>
          </a:p>
        </p:txBody>
      </p:sp>
      <p:sp>
        <p:nvSpPr>
          <p:cNvPr id="4" name="2 Rectángulo">
            <a:hlinkClick r:id="rId6"/>
            <a:extLst>
              <a:ext uri="{FF2B5EF4-FFF2-40B4-BE49-F238E27FC236}">
                <a16:creationId xmlns:a16="http://schemas.microsoft.com/office/drawing/2014/main" id="{B52A478F-3EE0-DAC2-8054-428850EF6A28}"/>
              </a:ext>
            </a:extLst>
          </p:cNvPr>
          <p:cNvSpPr>
            <a:spLocks noChangeArrowheads="1"/>
          </p:cNvSpPr>
          <p:nvPr userDrawn="1"/>
        </p:nvSpPr>
        <p:spPr bwMode="auto">
          <a:xfrm>
            <a:off x="1798638" y="6617661"/>
            <a:ext cx="2892425" cy="260350"/>
          </a:xfrm>
          <a:prstGeom prst="rect">
            <a:avLst/>
          </a:prstGeom>
          <a:noFill/>
          <a:ln>
            <a:noFill/>
          </a:ln>
        </p:spPr>
        <p:txBody>
          <a:bodyPr anchor="t"/>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r>
              <a:rPr lang="es-ES" altLang="es-ES" sz="1000" b="0" dirty="0">
                <a:solidFill>
                  <a:srgbClr val="4EC7E7"/>
                </a:solidFill>
                <a:latin typeface="Helvetica" pitchFamily="2" charset="0"/>
              </a:rPr>
              <a:t>www.upv.es </a:t>
            </a:r>
            <a:r>
              <a:rPr lang="es-ES" altLang="es-ES" sz="900" b="0" i="0" dirty="0">
                <a:solidFill>
                  <a:schemeClr val="bg2">
                    <a:lumMod val="75000"/>
                  </a:schemeClr>
                </a:solidFill>
                <a:latin typeface="Helvetica Light" panose="020B0403020202020204" pitchFamily="34" charset="0"/>
              </a:rPr>
              <a:t>·</a:t>
            </a:r>
          </a:p>
        </p:txBody>
      </p:sp>
    </p:spTree>
    <p:extLst>
      <p:ext uri="{BB962C8B-B14F-4D97-AF65-F5344CB8AC3E}">
        <p14:creationId xmlns:p14="http://schemas.microsoft.com/office/powerpoint/2010/main" val="2315843436"/>
      </p:ext>
    </p:extLst>
  </p:cSld>
  <p:clrMap bg1="lt1" tx1="dk1" bg2="lt2" tx2="dk2" accent1="accent1" accent2="accent2" accent3="accent3" accent4="accent4" accent5="accent5" accent6="accent6" hlink="hlink" folHlink="folHlink"/>
  <p:sldLayoutIdLst>
    <p:sldLayoutId id="2147483908" r:id="rId1"/>
    <p:sldLayoutId id="2147483909" r:id="rId2"/>
  </p:sldLayoutIdLst>
  <p:hf hdr="0" ftr="0" dt="0"/>
  <p:txStyles>
    <p:titleStyle>
      <a:lvl1pPr algn="ctr" rtl="0" eaLnBrk="0" fontAlgn="base" hangingPunct="0">
        <a:spcBef>
          <a:spcPct val="0"/>
        </a:spcBef>
        <a:spcAft>
          <a:spcPct val="0"/>
        </a:spcAft>
        <a:defRPr sz="3800">
          <a:solidFill>
            <a:schemeClr val="tx2"/>
          </a:solidFill>
          <a:latin typeface="+mj-lt"/>
          <a:ea typeface="+mj-ea"/>
          <a:cs typeface="+mj-cs"/>
        </a:defRPr>
      </a:lvl1pPr>
      <a:lvl2pPr algn="ctr" rtl="0" eaLnBrk="0" fontAlgn="base" hangingPunct="0">
        <a:spcBef>
          <a:spcPct val="0"/>
        </a:spcBef>
        <a:spcAft>
          <a:spcPct val="0"/>
        </a:spcAft>
        <a:defRPr sz="3800">
          <a:solidFill>
            <a:schemeClr val="tx2"/>
          </a:solidFill>
          <a:latin typeface="Arial" charset="0"/>
        </a:defRPr>
      </a:lvl2pPr>
      <a:lvl3pPr algn="ctr" rtl="0" eaLnBrk="0" fontAlgn="base" hangingPunct="0">
        <a:spcBef>
          <a:spcPct val="0"/>
        </a:spcBef>
        <a:spcAft>
          <a:spcPct val="0"/>
        </a:spcAft>
        <a:defRPr sz="3800">
          <a:solidFill>
            <a:schemeClr val="tx2"/>
          </a:solidFill>
          <a:latin typeface="Arial" charset="0"/>
        </a:defRPr>
      </a:lvl3pPr>
      <a:lvl4pPr algn="ctr" rtl="0" eaLnBrk="0" fontAlgn="base" hangingPunct="0">
        <a:spcBef>
          <a:spcPct val="0"/>
        </a:spcBef>
        <a:spcAft>
          <a:spcPct val="0"/>
        </a:spcAft>
        <a:defRPr sz="3800">
          <a:solidFill>
            <a:schemeClr val="tx2"/>
          </a:solidFill>
          <a:latin typeface="Arial" charset="0"/>
        </a:defRPr>
      </a:lvl4pPr>
      <a:lvl5pPr algn="ctr" rtl="0" eaLnBrk="0" fontAlgn="base" hangingPunct="0">
        <a:spcBef>
          <a:spcPct val="0"/>
        </a:spcBef>
        <a:spcAft>
          <a:spcPct val="0"/>
        </a:spcAft>
        <a:defRPr sz="3800">
          <a:solidFill>
            <a:schemeClr val="tx2"/>
          </a:solidFill>
          <a:latin typeface="Arial" charset="0"/>
        </a:defRPr>
      </a:lvl5pPr>
      <a:lvl6pPr marL="457166" algn="ctr" rtl="0" eaLnBrk="0" fontAlgn="base" hangingPunct="0">
        <a:spcBef>
          <a:spcPct val="0"/>
        </a:spcBef>
        <a:spcAft>
          <a:spcPct val="0"/>
        </a:spcAft>
        <a:defRPr sz="3801">
          <a:solidFill>
            <a:schemeClr val="tx2"/>
          </a:solidFill>
          <a:latin typeface="Times New Roman" pitchFamily="18" charset="0"/>
        </a:defRPr>
      </a:lvl6pPr>
      <a:lvl7pPr marL="914332" algn="ctr" rtl="0" eaLnBrk="0" fontAlgn="base" hangingPunct="0">
        <a:spcBef>
          <a:spcPct val="0"/>
        </a:spcBef>
        <a:spcAft>
          <a:spcPct val="0"/>
        </a:spcAft>
        <a:defRPr sz="3801">
          <a:solidFill>
            <a:schemeClr val="tx2"/>
          </a:solidFill>
          <a:latin typeface="Times New Roman" pitchFamily="18" charset="0"/>
        </a:defRPr>
      </a:lvl7pPr>
      <a:lvl8pPr marL="1371498" algn="ctr" rtl="0" eaLnBrk="0" fontAlgn="base" hangingPunct="0">
        <a:spcBef>
          <a:spcPct val="0"/>
        </a:spcBef>
        <a:spcAft>
          <a:spcPct val="0"/>
        </a:spcAft>
        <a:defRPr sz="3801">
          <a:solidFill>
            <a:schemeClr val="tx2"/>
          </a:solidFill>
          <a:latin typeface="Times New Roman" pitchFamily="18" charset="0"/>
        </a:defRPr>
      </a:lvl8pPr>
      <a:lvl9pPr marL="1828664" algn="ctr" rtl="0" eaLnBrk="0" fontAlgn="base" hangingPunct="0">
        <a:spcBef>
          <a:spcPct val="0"/>
        </a:spcBef>
        <a:spcAft>
          <a:spcPct val="0"/>
        </a:spcAft>
        <a:defRPr sz="3801">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12" indent="-228584" algn="l" rtl="0" eaLnBrk="0" fontAlgn="base" hangingPunct="0">
        <a:spcBef>
          <a:spcPct val="20000"/>
        </a:spcBef>
        <a:spcAft>
          <a:spcPct val="0"/>
        </a:spcAft>
        <a:buChar char="»"/>
        <a:defRPr sz="2000">
          <a:solidFill>
            <a:schemeClr val="tx1"/>
          </a:solidFill>
          <a:latin typeface="+mn-lt"/>
        </a:defRPr>
      </a:lvl6pPr>
      <a:lvl7pPr marL="2971578" indent="-228584" algn="l" rtl="0" eaLnBrk="0" fontAlgn="base" hangingPunct="0">
        <a:spcBef>
          <a:spcPct val="20000"/>
        </a:spcBef>
        <a:spcAft>
          <a:spcPct val="0"/>
        </a:spcAft>
        <a:buChar char="»"/>
        <a:defRPr sz="2000">
          <a:solidFill>
            <a:schemeClr val="tx1"/>
          </a:solidFill>
          <a:latin typeface="+mn-lt"/>
        </a:defRPr>
      </a:lvl7pPr>
      <a:lvl8pPr marL="3428744" indent="-228584" algn="l" rtl="0" eaLnBrk="0" fontAlgn="base" hangingPunct="0">
        <a:spcBef>
          <a:spcPct val="20000"/>
        </a:spcBef>
        <a:spcAft>
          <a:spcPct val="0"/>
        </a:spcAft>
        <a:buChar char="»"/>
        <a:defRPr sz="2000">
          <a:solidFill>
            <a:schemeClr val="tx1"/>
          </a:solidFill>
          <a:latin typeface="+mn-lt"/>
        </a:defRPr>
      </a:lvl8pPr>
      <a:lvl9pPr marL="3885908" indent="-228584"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65B56173-EB23-3A43-A062-4F6A692CB62B}"/>
              </a:ext>
            </a:extLst>
          </p:cNvPr>
          <p:cNvSpPr>
            <a:spLocks noGrp="1"/>
          </p:cNvSpPr>
          <p:nvPr>
            <p:ph type="title"/>
          </p:nvPr>
        </p:nvSpPr>
        <p:spPr>
          <a:xfrm>
            <a:off x="706056" y="2197398"/>
            <a:ext cx="10093748" cy="1525075"/>
          </a:xfrm>
          <a:prstGeom prst="rect">
            <a:avLst/>
          </a:prstGeom>
        </p:spPr>
        <p:txBody>
          <a:bodyPr vert="horz" lIns="91440" tIns="45720" rIns="91440" bIns="45720" rtlCol="0" anchor="t">
            <a:normAutofit/>
          </a:bodyPr>
          <a:lstStyle/>
          <a:p>
            <a:r>
              <a:rPr lang="es-ES" dirty="0" err="1"/>
              <a:t>HagA</a:t>
            </a:r>
            <a:r>
              <a:rPr lang="es-ES" dirty="0"/>
              <a:t> clic para modificar</a:t>
            </a:r>
            <a:br>
              <a:rPr lang="es-ES" dirty="0"/>
            </a:br>
            <a:r>
              <a:rPr lang="es-ES" dirty="0"/>
              <a:t>titular DESTACADO</a:t>
            </a:r>
          </a:p>
        </p:txBody>
      </p:sp>
      <p:sp>
        <p:nvSpPr>
          <p:cNvPr id="6" name="Marcador de número de diapositiva 5">
            <a:extLst>
              <a:ext uri="{FF2B5EF4-FFF2-40B4-BE49-F238E27FC236}">
                <a16:creationId xmlns:a16="http://schemas.microsoft.com/office/drawing/2014/main" id="{A85079FF-F591-C24D-A716-839FC7150BA8}"/>
              </a:ext>
            </a:extLst>
          </p:cNvPr>
          <p:cNvSpPr>
            <a:spLocks noGrp="1"/>
          </p:cNvSpPr>
          <p:nvPr>
            <p:ph type="sldNum" sz="quarter" idx="4"/>
          </p:nvPr>
        </p:nvSpPr>
        <p:spPr>
          <a:xfrm>
            <a:off x="10799804" y="6461125"/>
            <a:ext cx="1392195" cy="260350"/>
          </a:xfrm>
          <a:prstGeom prst="rect">
            <a:avLst/>
          </a:prstGeom>
        </p:spPr>
        <p:txBody>
          <a:bodyPr vert="horz" lIns="91440" tIns="45720" rIns="91440" bIns="45720" rtlCol="0" anchor="ctr"/>
          <a:lstStyle>
            <a:lvl1pPr algn="r">
              <a:defRPr sz="1050" b="0" i="0">
                <a:solidFill>
                  <a:schemeClr val="bg2">
                    <a:lumMod val="50000"/>
                  </a:schemeClr>
                </a:solidFill>
                <a:latin typeface="Helvetica Light" panose="020B0403020202020204" pitchFamily="34" charset="0"/>
              </a:defRPr>
            </a:lvl1pPr>
          </a:lstStyle>
          <a:p>
            <a:r>
              <a:rPr lang="es-ES" dirty="0"/>
              <a:t>/ </a:t>
            </a:r>
            <a:fld id="{E77D623B-8418-F642-B01C-38FE0BA158AD}" type="slidenum">
              <a:rPr lang="es-ES" smtClean="0"/>
              <a:pPr/>
              <a:t>‹Nº›</a:t>
            </a:fld>
            <a:endParaRPr lang="es-ES" dirty="0"/>
          </a:p>
        </p:txBody>
      </p:sp>
      <p:pic>
        <p:nvPicPr>
          <p:cNvPr id="13" name="Imagen 12">
            <a:extLst>
              <a:ext uri="{FF2B5EF4-FFF2-40B4-BE49-F238E27FC236}">
                <a16:creationId xmlns:a16="http://schemas.microsoft.com/office/drawing/2014/main" id="{495A005B-423D-094D-97C5-D802D66CD143}"/>
              </a:ext>
            </a:extLst>
          </p:cNvPr>
          <p:cNvPicPr>
            <a:picLocks noChangeAspect="1"/>
          </p:cNvPicPr>
          <p:nvPr userDrawn="1"/>
        </p:nvPicPr>
        <p:blipFill>
          <a:blip r:embed="rId28">
            <a:extLst>
              <a:ext uri="{28A0092B-C50C-407E-A947-70E740481C1C}">
                <a14:useLocalDpi xmlns:a14="http://schemas.microsoft.com/office/drawing/2010/main" val="0"/>
              </a:ext>
            </a:extLst>
          </a:blip>
          <a:srcRect/>
          <a:stretch/>
        </p:blipFill>
        <p:spPr>
          <a:xfrm>
            <a:off x="-10431" y="6268003"/>
            <a:ext cx="1693440" cy="594372"/>
          </a:xfrm>
          <a:prstGeom prst="rect">
            <a:avLst/>
          </a:prstGeom>
        </p:spPr>
      </p:pic>
      <p:pic>
        <p:nvPicPr>
          <p:cNvPr id="12" name="Gráfico 2">
            <a:extLst>
              <a:ext uri="{FF2B5EF4-FFF2-40B4-BE49-F238E27FC236}">
                <a16:creationId xmlns:a16="http://schemas.microsoft.com/office/drawing/2014/main" id="{9967494A-989A-4659-9C27-CC20360C65BD}"/>
              </a:ext>
            </a:extLst>
          </p:cNvPr>
          <p:cNvPicPr>
            <a:picLocks noChangeAspect="1" noChangeArrowheads="1"/>
          </p:cNvPicPr>
          <p:nvPr userDrawn="1"/>
        </p:nvPicPr>
        <p:blipFill>
          <a:blip r:embed="rId29">
            <a:extLst>
              <a:ext uri="{28A0092B-C50C-407E-A947-70E740481C1C}">
                <a14:useLocalDpi xmlns:a14="http://schemas.microsoft.com/office/drawing/2010/main" val="0"/>
              </a:ext>
            </a:extLst>
          </a:blip>
          <a:stretch>
            <a:fillRect/>
          </a:stretch>
        </p:blipFill>
        <p:spPr bwMode="auto">
          <a:xfrm>
            <a:off x="170781" y="176213"/>
            <a:ext cx="14189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2066">
            <a:extLst>
              <a:ext uri="{FF2B5EF4-FFF2-40B4-BE49-F238E27FC236}">
                <a16:creationId xmlns:a16="http://schemas.microsoft.com/office/drawing/2014/main" id="{5A58B1A4-FDB8-BF8C-6FB8-465D8A4D56B1}"/>
              </a:ext>
            </a:extLst>
          </p:cNvPr>
          <p:cNvSpPr txBox="1">
            <a:spLocks noChangeArrowheads="1"/>
          </p:cNvSpPr>
          <p:nvPr userDrawn="1"/>
        </p:nvSpPr>
        <p:spPr bwMode="auto">
          <a:xfrm>
            <a:off x="1798638" y="6473825"/>
            <a:ext cx="2641600" cy="215900"/>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_tradnl" altLang="es-ES_tradnl" sz="800" b="0" dirty="0" err="1">
                <a:solidFill>
                  <a:schemeClr val="tx1">
                    <a:lumMod val="65000"/>
                    <a:lumOff val="35000"/>
                  </a:schemeClr>
                </a:solidFill>
                <a:latin typeface="Helvetica" pitchFamily="34" charset="0"/>
              </a:rPr>
              <a:t>Universitat</a:t>
            </a:r>
            <a:r>
              <a:rPr lang="es-ES_tradnl" altLang="es-ES_tradnl" sz="800" b="0" dirty="0">
                <a:solidFill>
                  <a:schemeClr val="tx1">
                    <a:lumMod val="65000"/>
                    <a:lumOff val="35000"/>
                  </a:schemeClr>
                </a:solidFill>
                <a:latin typeface="Helvetica" pitchFamily="34" charset="0"/>
              </a:rPr>
              <a:t> </a:t>
            </a:r>
            <a:r>
              <a:rPr lang="es-ES_tradnl" altLang="es-ES_tradnl" sz="800" b="0" dirty="0" err="1">
                <a:solidFill>
                  <a:schemeClr val="tx1">
                    <a:lumMod val="65000"/>
                    <a:lumOff val="35000"/>
                  </a:schemeClr>
                </a:solidFill>
                <a:latin typeface="Helvetica" pitchFamily="34" charset="0"/>
              </a:rPr>
              <a:t>Politècnica</a:t>
            </a:r>
            <a:r>
              <a:rPr lang="es-ES_tradnl" altLang="es-ES_tradnl" sz="800" b="0" dirty="0">
                <a:solidFill>
                  <a:schemeClr val="tx1">
                    <a:lumMod val="65000"/>
                    <a:lumOff val="35000"/>
                  </a:schemeClr>
                </a:solidFill>
                <a:latin typeface="Helvetica" pitchFamily="34" charset="0"/>
              </a:rPr>
              <a:t> de </a:t>
            </a:r>
            <a:r>
              <a:rPr lang="es-ES_tradnl" altLang="es-ES_tradnl" sz="800" b="0" dirty="0" err="1">
                <a:solidFill>
                  <a:schemeClr val="tx1">
                    <a:lumMod val="65000"/>
                    <a:lumOff val="35000"/>
                  </a:schemeClr>
                </a:solidFill>
                <a:latin typeface="Helvetica" pitchFamily="34" charset="0"/>
              </a:rPr>
              <a:t>València</a:t>
            </a:r>
            <a:endParaRPr lang="es-ES_tradnl" altLang="es-ES_tradnl" sz="800" b="0" dirty="0">
              <a:solidFill>
                <a:schemeClr val="tx1">
                  <a:lumMod val="65000"/>
                  <a:lumOff val="35000"/>
                </a:schemeClr>
              </a:solidFill>
              <a:latin typeface="Helvetica" pitchFamily="34" charset="0"/>
            </a:endParaRPr>
          </a:p>
        </p:txBody>
      </p:sp>
      <p:sp>
        <p:nvSpPr>
          <p:cNvPr id="4" name="Text Box 2066">
            <a:extLst>
              <a:ext uri="{FF2B5EF4-FFF2-40B4-BE49-F238E27FC236}">
                <a16:creationId xmlns:a16="http://schemas.microsoft.com/office/drawing/2014/main" id="{6A7BD6E7-90F9-51B8-0CD7-4566BC1F5624}"/>
              </a:ext>
            </a:extLst>
          </p:cNvPr>
          <p:cNvSpPr txBox="1">
            <a:spLocks noChangeArrowheads="1"/>
          </p:cNvSpPr>
          <p:nvPr userDrawn="1"/>
        </p:nvSpPr>
        <p:spPr bwMode="auto">
          <a:xfrm>
            <a:off x="1798638" y="6194425"/>
            <a:ext cx="3286125" cy="214313"/>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 sz="800" b="0" cap="all" dirty="0">
                <a:solidFill>
                  <a:schemeClr val="tx1">
                    <a:lumMod val="65000"/>
                    <a:lumOff val="35000"/>
                  </a:schemeClr>
                </a:solidFill>
                <a:latin typeface="Helvetica" pitchFamily="34" charset="0"/>
              </a:rPr>
              <a:t>DEPTO. INGENERÍA QUÍMICA Y NUCLEAR / ETSII</a:t>
            </a:r>
          </a:p>
        </p:txBody>
      </p:sp>
      <p:sp>
        <p:nvSpPr>
          <p:cNvPr id="5" name="2 Rectángulo">
            <a:hlinkClick r:id="rId30"/>
            <a:extLst>
              <a:ext uri="{FF2B5EF4-FFF2-40B4-BE49-F238E27FC236}">
                <a16:creationId xmlns:a16="http://schemas.microsoft.com/office/drawing/2014/main" id="{CFD0B6EB-9516-9BD6-96B0-B6615E2DCA15}"/>
              </a:ext>
            </a:extLst>
          </p:cNvPr>
          <p:cNvSpPr>
            <a:spLocks noChangeArrowheads="1"/>
          </p:cNvSpPr>
          <p:nvPr userDrawn="1"/>
        </p:nvSpPr>
        <p:spPr bwMode="auto">
          <a:xfrm>
            <a:off x="1798638" y="6617661"/>
            <a:ext cx="2892425" cy="260350"/>
          </a:xfrm>
          <a:prstGeom prst="rect">
            <a:avLst/>
          </a:prstGeom>
          <a:noFill/>
          <a:ln>
            <a:noFill/>
          </a:ln>
        </p:spPr>
        <p:txBody>
          <a:bodyPr anchor="t"/>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r>
              <a:rPr lang="es-ES" altLang="es-ES" sz="1000" b="0" dirty="0">
                <a:solidFill>
                  <a:srgbClr val="4EC7E7"/>
                </a:solidFill>
                <a:latin typeface="Helvetica" pitchFamily="2" charset="0"/>
              </a:rPr>
              <a:t>www.upv.es </a:t>
            </a:r>
            <a:r>
              <a:rPr lang="es-ES" altLang="es-ES" sz="900" b="0" i="0" dirty="0">
                <a:solidFill>
                  <a:schemeClr val="bg2">
                    <a:lumMod val="75000"/>
                  </a:schemeClr>
                </a:solidFill>
                <a:latin typeface="Helvetica Light" panose="020B0403020202020204" pitchFamily="34" charset="0"/>
              </a:rPr>
              <a:t>·</a:t>
            </a:r>
          </a:p>
        </p:txBody>
      </p:sp>
    </p:spTree>
    <p:extLst>
      <p:ext uri="{BB962C8B-B14F-4D97-AF65-F5344CB8AC3E}">
        <p14:creationId xmlns:p14="http://schemas.microsoft.com/office/powerpoint/2010/main" val="2605915523"/>
      </p:ext>
    </p:extLst>
  </p:cSld>
  <p:clrMap bg1="lt1" tx1="dk1" bg2="lt2" tx2="dk2" accent1="accent1" accent2="accent2" accent3="accent3" accent4="accent4" accent5="accent5" accent6="accent6" hlink="hlink" folHlink="folHlink"/>
  <p:sldLayoutIdLst>
    <p:sldLayoutId id="2147483891" r:id="rId1"/>
    <p:sldLayoutId id="2147483889" r:id="rId2"/>
    <p:sldLayoutId id="2147483855" r:id="rId3"/>
    <p:sldLayoutId id="2147483890" r:id="rId4"/>
    <p:sldLayoutId id="2147483921" r:id="rId5"/>
    <p:sldLayoutId id="2147483919" r:id="rId6"/>
    <p:sldLayoutId id="2147483899" r:id="rId7"/>
    <p:sldLayoutId id="2147483913" r:id="rId8"/>
    <p:sldLayoutId id="2147483903" r:id="rId9"/>
    <p:sldLayoutId id="2147483920" r:id="rId10"/>
    <p:sldLayoutId id="2147483892" r:id="rId11"/>
    <p:sldLayoutId id="2147483896" r:id="rId12"/>
    <p:sldLayoutId id="2147483895" r:id="rId13"/>
    <p:sldLayoutId id="2147483904" r:id="rId14"/>
    <p:sldLayoutId id="2147483905" r:id="rId15"/>
    <p:sldLayoutId id="2147483915" r:id="rId16"/>
    <p:sldLayoutId id="2147483901" r:id="rId17"/>
    <p:sldLayoutId id="2147483914" r:id="rId18"/>
    <p:sldLayoutId id="2147483902" r:id="rId19"/>
    <p:sldLayoutId id="2147483916" r:id="rId20"/>
    <p:sldLayoutId id="2147483917" r:id="rId21"/>
    <p:sldLayoutId id="2147483898" r:id="rId22"/>
    <p:sldLayoutId id="2147483900" r:id="rId23"/>
    <p:sldLayoutId id="2147483918" r:id="rId24"/>
    <p:sldLayoutId id="2147483922" r:id="rId25"/>
    <p:sldLayoutId id="2147483960" r:id="rId26"/>
  </p:sldLayoutIdLst>
  <p:hf hdr="0" ftr="0" dt="0"/>
  <p:txStyles>
    <p:titleStyle>
      <a:lvl1pPr algn="l" defTabSz="914400" rtl="0" eaLnBrk="1" latinLnBrk="0" hangingPunct="1">
        <a:lnSpc>
          <a:spcPct val="90000"/>
        </a:lnSpc>
        <a:spcBef>
          <a:spcPct val="0"/>
        </a:spcBef>
        <a:buNone/>
        <a:defRPr lang="es-ES" altLang="es-ES" sz="3600" b="0" i="0" kern="1200" cap="all" dirty="0">
          <a:solidFill>
            <a:schemeClr val="tx1">
              <a:lumMod val="85000"/>
              <a:lumOff val="15000"/>
            </a:schemeClr>
          </a:solidFill>
          <a:latin typeface="Helvetica" pitchFamily="2" charset="0"/>
          <a:ea typeface="+mn-ea"/>
          <a:cs typeface="+mn-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lumMod val="95000"/>
              <a:lumOff val="5000"/>
            </a:schemeClr>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400" kern="1200">
          <a:solidFill>
            <a:schemeClr val="tx1"/>
          </a:solidFill>
          <a:latin typeface="Helvetica" pitchFamily="2"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 name="Imagen 8">
            <a:extLst>
              <a:ext uri="{FF2B5EF4-FFF2-40B4-BE49-F238E27FC236}">
                <a16:creationId xmlns:a16="http://schemas.microsoft.com/office/drawing/2014/main" id="{F5377A5B-05B0-9C47-9A22-C945485F9B0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0431" y="6268003"/>
            <a:ext cx="1693440" cy="594372"/>
          </a:xfrm>
          <a:prstGeom prst="rect">
            <a:avLst/>
          </a:prstGeom>
        </p:spPr>
      </p:pic>
      <p:pic>
        <p:nvPicPr>
          <p:cNvPr id="8" name="Gráfico 2">
            <a:extLst>
              <a:ext uri="{FF2B5EF4-FFF2-40B4-BE49-F238E27FC236}">
                <a16:creationId xmlns:a16="http://schemas.microsoft.com/office/drawing/2014/main" id="{1A08FD92-14B2-43AA-A49D-5F9F528603F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170781" y="176213"/>
            <a:ext cx="14189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 Box 2066">
            <a:extLst>
              <a:ext uri="{FF2B5EF4-FFF2-40B4-BE49-F238E27FC236}">
                <a16:creationId xmlns:a16="http://schemas.microsoft.com/office/drawing/2014/main" id="{2BCE32C4-A188-0D98-C5AB-DC7D4DBBC8E2}"/>
              </a:ext>
            </a:extLst>
          </p:cNvPr>
          <p:cNvSpPr txBox="1">
            <a:spLocks noChangeArrowheads="1"/>
          </p:cNvSpPr>
          <p:nvPr userDrawn="1"/>
        </p:nvSpPr>
        <p:spPr bwMode="auto">
          <a:xfrm>
            <a:off x="1798638" y="6473825"/>
            <a:ext cx="2641600" cy="215900"/>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_tradnl" altLang="es-ES_tradnl" sz="800" b="0" dirty="0" err="1">
                <a:solidFill>
                  <a:schemeClr val="tx1">
                    <a:lumMod val="65000"/>
                    <a:lumOff val="35000"/>
                  </a:schemeClr>
                </a:solidFill>
                <a:latin typeface="Helvetica" pitchFamily="34" charset="0"/>
              </a:rPr>
              <a:t>Universitat</a:t>
            </a:r>
            <a:r>
              <a:rPr lang="es-ES_tradnl" altLang="es-ES_tradnl" sz="800" b="0" dirty="0">
                <a:solidFill>
                  <a:schemeClr val="tx1">
                    <a:lumMod val="65000"/>
                    <a:lumOff val="35000"/>
                  </a:schemeClr>
                </a:solidFill>
                <a:latin typeface="Helvetica" pitchFamily="34" charset="0"/>
              </a:rPr>
              <a:t> </a:t>
            </a:r>
            <a:r>
              <a:rPr lang="es-ES_tradnl" altLang="es-ES_tradnl" sz="800" b="0" dirty="0" err="1">
                <a:solidFill>
                  <a:schemeClr val="tx1">
                    <a:lumMod val="65000"/>
                    <a:lumOff val="35000"/>
                  </a:schemeClr>
                </a:solidFill>
                <a:latin typeface="Helvetica" pitchFamily="34" charset="0"/>
              </a:rPr>
              <a:t>Politècnica</a:t>
            </a:r>
            <a:r>
              <a:rPr lang="es-ES_tradnl" altLang="es-ES_tradnl" sz="800" b="0" dirty="0">
                <a:solidFill>
                  <a:schemeClr val="tx1">
                    <a:lumMod val="65000"/>
                    <a:lumOff val="35000"/>
                  </a:schemeClr>
                </a:solidFill>
                <a:latin typeface="Helvetica" pitchFamily="34" charset="0"/>
              </a:rPr>
              <a:t> de </a:t>
            </a:r>
            <a:r>
              <a:rPr lang="es-ES_tradnl" altLang="es-ES_tradnl" sz="800" b="0" dirty="0" err="1">
                <a:solidFill>
                  <a:schemeClr val="tx1">
                    <a:lumMod val="65000"/>
                    <a:lumOff val="35000"/>
                  </a:schemeClr>
                </a:solidFill>
                <a:latin typeface="Helvetica" pitchFamily="34" charset="0"/>
              </a:rPr>
              <a:t>València</a:t>
            </a:r>
            <a:endParaRPr lang="es-ES_tradnl" altLang="es-ES_tradnl" sz="800" b="0" dirty="0">
              <a:solidFill>
                <a:schemeClr val="tx1">
                  <a:lumMod val="65000"/>
                  <a:lumOff val="35000"/>
                </a:schemeClr>
              </a:solidFill>
              <a:latin typeface="Helvetica" pitchFamily="34" charset="0"/>
            </a:endParaRPr>
          </a:p>
        </p:txBody>
      </p:sp>
      <p:sp>
        <p:nvSpPr>
          <p:cNvPr id="3" name="Text Box 2066">
            <a:extLst>
              <a:ext uri="{FF2B5EF4-FFF2-40B4-BE49-F238E27FC236}">
                <a16:creationId xmlns:a16="http://schemas.microsoft.com/office/drawing/2014/main" id="{641AB785-7BEF-85BB-B711-A631B4346F12}"/>
              </a:ext>
            </a:extLst>
          </p:cNvPr>
          <p:cNvSpPr txBox="1">
            <a:spLocks noChangeArrowheads="1"/>
          </p:cNvSpPr>
          <p:nvPr userDrawn="1"/>
        </p:nvSpPr>
        <p:spPr bwMode="auto">
          <a:xfrm>
            <a:off x="1798638" y="6194425"/>
            <a:ext cx="3286125" cy="214313"/>
          </a:xfrm>
          <a:prstGeom prst="rect">
            <a:avLst/>
          </a:prstGeom>
          <a:noFill/>
          <a:ln>
            <a:noFill/>
          </a:ln>
          <a:effectLst/>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defRPr/>
            </a:pPr>
            <a:r>
              <a:rPr lang="es-ES" sz="800" b="0" cap="all" dirty="0">
                <a:solidFill>
                  <a:schemeClr val="tx1">
                    <a:lumMod val="65000"/>
                    <a:lumOff val="35000"/>
                  </a:schemeClr>
                </a:solidFill>
                <a:latin typeface="Helvetica" pitchFamily="34" charset="0"/>
              </a:rPr>
              <a:t>DEPTO. INGENERÍA QUÍMICA Y NUCLEAR / ETSII</a:t>
            </a:r>
          </a:p>
        </p:txBody>
      </p:sp>
      <p:sp>
        <p:nvSpPr>
          <p:cNvPr id="4" name="2 Rectángulo">
            <a:hlinkClick r:id="rId5"/>
            <a:extLst>
              <a:ext uri="{FF2B5EF4-FFF2-40B4-BE49-F238E27FC236}">
                <a16:creationId xmlns:a16="http://schemas.microsoft.com/office/drawing/2014/main" id="{86B139AB-436E-7458-D48B-AC9FA9B1D04C}"/>
              </a:ext>
            </a:extLst>
          </p:cNvPr>
          <p:cNvSpPr>
            <a:spLocks noChangeArrowheads="1"/>
          </p:cNvSpPr>
          <p:nvPr userDrawn="1"/>
        </p:nvSpPr>
        <p:spPr bwMode="auto">
          <a:xfrm>
            <a:off x="1798638" y="6617661"/>
            <a:ext cx="2892425" cy="260350"/>
          </a:xfrm>
          <a:prstGeom prst="rect">
            <a:avLst/>
          </a:prstGeom>
          <a:noFill/>
          <a:ln>
            <a:noFill/>
          </a:ln>
        </p:spPr>
        <p:txBody>
          <a:bodyPr anchor="t"/>
          <a:lstStyle>
            <a:lvl1pPr>
              <a:defRPr sz="2000" b="1">
                <a:solidFill>
                  <a:schemeClr val="tx1"/>
                </a:solidFill>
                <a:latin typeface="Times New Roman" panose="02020603050405020304" pitchFamily="18" charset="0"/>
              </a:defRPr>
            </a:lvl1pPr>
            <a:lvl2pPr marL="742950" indent="-285750">
              <a:defRPr sz="2000" b="1">
                <a:solidFill>
                  <a:schemeClr val="tx1"/>
                </a:solidFill>
                <a:latin typeface="Times New Roman" panose="02020603050405020304" pitchFamily="18" charset="0"/>
              </a:defRPr>
            </a:lvl2pPr>
            <a:lvl3pPr marL="1143000" indent="-228600">
              <a:defRPr sz="2000" b="1">
                <a:solidFill>
                  <a:schemeClr val="tx1"/>
                </a:solidFill>
                <a:latin typeface="Times New Roman" panose="02020603050405020304" pitchFamily="18" charset="0"/>
              </a:defRPr>
            </a:lvl3pPr>
            <a:lvl4pPr marL="1600200" indent="-228600">
              <a:defRPr sz="2000" b="1">
                <a:solidFill>
                  <a:schemeClr val="tx1"/>
                </a:solidFill>
                <a:latin typeface="Times New Roman" panose="02020603050405020304" pitchFamily="18" charset="0"/>
              </a:defRPr>
            </a:lvl4pPr>
            <a:lvl5pPr marL="2057400" indent="-228600">
              <a:defRPr sz="2000" b="1">
                <a:solidFill>
                  <a:schemeClr val="tx1"/>
                </a:solidFill>
                <a:latin typeface="Times New Roman" panose="02020603050405020304" pitchFamily="18" charset="0"/>
              </a:defRPr>
            </a:lvl5pPr>
            <a:lvl6pPr marL="2514600" indent="-228600" algn="r" eaLnBrk="0" fontAlgn="base" hangingPunct="0">
              <a:spcBef>
                <a:spcPct val="0"/>
              </a:spcBef>
              <a:spcAft>
                <a:spcPct val="0"/>
              </a:spcAft>
              <a:defRPr sz="2000" b="1">
                <a:solidFill>
                  <a:schemeClr val="tx1"/>
                </a:solidFill>
                <a:latin typeface="Times New Roman" panose="02020603050405020304" pitchFamily="18" charset="0"/>
              </a:defRPr>
            </a:lvl6pPr>
            <a:lvl7pPr marL="2971800" indent="-228600" algn="r" eaLnBrk="0" fontAlgn="base" hangingPunct="0">
              <a:spcBef>
                <a:spcPct val="0"/>
              </a:spcBef>
              <a:spcAft>
                <a:spcPct val="0"/>
              </a:spcAft>
              <a:defRPr sz="2000" b="1">
                <a:solidFill>
                  <a:schemeClr val="tx1"/>
                </a:solidFill>
                <a:latin typeface="Times New Roman" panose="02020603050405020304" pitchFamily="18" charset="0"/>
              </a:defRPr>
            </a:lvl7pPr>
            <a:lvl8pPr marL="3429000" indent="-228600" algn="r" eaLnBrk="0" fontAlgn="base" hangingPunct="0">
              <a:spcBef>
                <a:spcPct val="0"/>
              </a:spcBef>
              <a:spcAft>
                <a:spcPct val="0"/>
              </a:spcAft>
              <a:defRPr sz="2000" b="1">
                <a:solidFill>
                  <a:schemeClr val="tx1"/>
                </a:solidFill>
                <a:latin typeface="Times New Roman" panose="02020603050405020304" pitchFamily="18" charset="0"/>
              </a:defRPr>
            </a:lvl8pPr>
            <a:lvl9pPr marL="3886200" indent="-228600" algn="r" eaLnBrk="0" fontAlgn="base" hangingPunct="0">
              <a:spcBef>
                <a:spcPct val="0"/>
              </a:spcBef>
              <a:spcAft>
                <a:spcPct val="0"/>
              </a:spcAft>
              <a:defRPr sz="2000" b="1">
                <a:solidFill>
                  <a:schemeClr val="tx1"/>
                </a:solidFill>
                <a:latin typeface="Times New Roman" panose="02020603050405020304" pitchFamily="18" charset="0"/>
              </a:defRPr>
            </a:lvl9pPr>
          </a:lstStyle>
          <a:p>
            <a:pPr>
              <a:defRPr/>
            </a:pPr>
            <a:r>
              <a:rPr lang="es-ES" altLang="es-ES" sz="1000" b="0" dirty="0">
                <a:solidFill>
                  <a:srgbClr val="4EC7E7"/>
                </a:solidFill>
                <a:latin typeface="Helvetica" pitchFamily="2" charset="0"/>
              </a:rPr>
              <a:t>www.upv.es </a:t>
            </a:r>
            <a:r>
              <a:rPr lang="es-ES" altLang="es-ES" sz="900" b="0" i="0" dirty="0">
                <a:solidFill>
                  <a:schemeClr val="bg2">
                    <a:lumMod val="75000"/>
                  </a:schemeClr>
                </a:solidFill>
                <a:latin typeface="Helvetica Light" panose="020B0403020202020204" pitchFamily="34" charset="0"/>
              </a:rPr>
              <a:t>·</a:t>
            </a:r>
          </a:p>
        </p:txBody>
      </p:sp>
    </p:spTree>
  </p:cSld>
  <p:clrMap bg1="lt1" tx1="dk1" bg2="lt2" tx2="dk2" accent1="accent1" accent2="accent2" accent3="accent3" accent4="accent4" accent5="accent5" accent6="accent6" hlink="hlink" folHlink="folHlink"/>
  <p:sldLayoutIdLst>
    <p:sldLayoutId id="2147483852" r:id="rId1"/>
  </p:sldLayoutIdLst>
  <p:hf hdr="0" ftr="0" dt="0"/>
  <p:txStyles>
    <p:titleStyle>
      <a:lvl1pPr algn="l" rtl="0" eaLnBrk="0" fontAlgn="base" hangingPunct="0">
        <a:spcBef>
          <a:spcPct val="0"/>
        </a:spcBef>
        <a:spcAft>
          <a:spcPct val="0"/>
        </a:spcAft>
        <a:defRPr sz="2800">
          <a:solidFill>
            <a:schemeClr val="tx2"/>
          </a:solidFill>
          <a:latin typeface="+mj-lt"/>
          <a:ea typeface="+mj-ea"/>
          <a:cs typeface="+mj-cs"/>
        </a:defRPr>
      </a:lvl1pPr>
      <a:lvl2pPr algn="l" rtl="0" eaLnBrk="0" fontAlgn="base" hangingPunct="0">
        <a:spcBef>
          <a:spcPct val="0"/>
        </a:spcBef>
        <a:spcAft>
          <a:spcPct val="0"/>
        </a:spcAft>
        <a:defRPr sz="2800">
          <a:solidFill>
            <a:schemeClr val="tx2"/>
          </a:solidFill>
          <a:latin typeface="Arial" charset="0"/>
        </a:defRPr>
      </a:lvl2pPr>
      <a:lvl3pPr algn="l" rtl="0" eaLnBrk="0" fontAlgn="base" hangingPunct="0">
        <a:spcBef>
          <a:spcPct val="0"/>
        </a:spcBef>
        <a:spcAft>
          <a:spcPct val="0"/>
        </a:spcAft>
        <a:defRPr sz="2800">
          <a:solidFill>
            <a:schemeClr val="tx2"/>
          </a:solidFill>
          <a:latin typeface="Arial" charset="0"/>
        </a:defRPr>
      </a:lvl3pPr>
      <a:lvl4pPr algn="l" rtl="0" eaLnBrk="0" fontAlgn="base" hangingPunct="0">
        <a:spcBef>
          <a:spcPct val="0"/>
        </a:spcBef>
        <a:spcAft>
          <a:spcPct val="0"/>
        </a:spcAft>
        <a:defRPr sz="2800">
          <a:solidFill>
            <a:schemeClr val="tx2"/>
          </a:solidFill>
          <a:latin typeface="Arial" charset="0"/>
        </a:defRPr>
      </a:lvl4pPr>
      <a:lvl5pPr algn="l" rtl="0" eaLnBrk="0" fontAlgn="base" hangingPunct="0">
        <a:spcBef>
          <a:spcPct val="0"/>
        </a:spcBef>
        <a:spcAft>
          <a:spcPct val="0"/>
        </a:spcAft>
        <a:defRPr sz="2800">
          <a:solidFill>
            <a:schemeClr val="tx2"/>
          </a:solidFill>
          <a:latin typeface="Arial" charset="0"/>
        </a:defRPr>
      </a:lvl5pPr>
      <a:lvl6pPr marL="457166" algn="ctr" rtl="0" eaLnBrk="0" fontAlgn="base" hangingPunct="0">
        <a:spcBef>
          <a:spcPct val="0"/>
        </a:spcBef>
        <a:spcAft>
          <a:spcPct val="0"/>
        </a:spcAft>
        <a:defRPr sz="3801">
          <a:solidFill>
            <a:schemeClr val="tx2"/>
          </a:solidFill>
          <a:latin typeface="Times New Roman" pitchFamily="18" charset="0"/>
        </a:defRPr>
      </a:lvl6pPr>
      <a:lvl7pPr marL="914332" algn="ctr" rtl="0" eaLnBrk="0" fontAlgn="base" hangingPunct="0">
        <a:spcBef>
          <a:spcPct val="0"/>
        </a:spcBef>
        <a:spcAft>
          <a:spcPct val="0"/>
        </a:spcAft>
        <a:defRPr sz="3801">
          <a:solidFill>
            <a:schemeClr val="tx2"/>
          </a:solidFill>
          <a:latin typeface="Times New Roman" pitchFamily="18" charset="0"/>
        </a:defRPr>
      </a:lvl7pPr>
      <a:lvl8pPr marL="1371498" algn="ctr" rtl="0" eaLnBrk="0" fontAlgn="base" hangingPunct="0">
        <a:spcBef>
          <a:spcPct val="0"/>
        </a:spcBef>
        <a:spcAft>
          <a:spcPct val="0"/>
        </a:spcAft>
        <a:defRPr sz="3801">
          <a:solidFill>
            <a:schemeClr val="tx2"/>
          </a:solidFill>
          <a:latin typeface="Times New Roman" pitchFamily="18" charset="0"/>
        </a:defRPr>
      </a:lvl8pPr>
      <a:lvl9pPr marL="1828664" algn="ctr" rtl="0" eaLnBrk="0" fontAlgn="base" hangingPunct="0">
        <a:spcBef>
          <a:spcPct val="0"/>
        </a:spcBef>
        <a:spcAft>
          <a:spcPct val="0"/>
        </a:spcAft>
        <a:defRPr sz="3801">
          <a:solidFill>
            <a:schemeClr val="tx2"/>
          </a:solidFill>
          <a:latin typeface="Times New Roman" pitchFamily="18" charset="0"/>
        </a:defRPr>
      </a:lvl9pPr>
    </p:titleStyle>
    <p:bodyStyle>
      <a:lvl1pPr marL="341313" indent="-341313" algn="l" rtl="0" eaLnBrk="0" fontAlgn="base" hangingPunct="0">
        <a:spcBef>
          <a:spcPct val="20000"/>
        </a:spcBef>
        <a:spcAft>
          <a:spcPct val="0"/>
        </a:spcAft>
        <a:buChar char="•"/>
        <a:defRPr sz="3200">
          <a:solidFill>
            <a:schemeClr val="tx1"/>
          </a:solidFill>
          <a:latin typeface="+mn-lt"/>
          <a:ea typeface="+mn-ea"/>
          <a:cs typeface="+mn-cs"/>
        </a:defRPr>
      </a:lvl1pPr>
      <a:lvl2pPr marL="741363" indent="-284163" algn="l" rtl="0" eaLnBrk="0" fontAlgn="base" hangingPunct="0">
        <a:spcBef>
          <a:spcPct val="20000"/>
        </a:spcBef>
        <a:spcAft>
          <a:spcPct val="0"/>
        </a:spcAft>
        <a:buChar char="–"/>
        <a:defRPr sz="2800">
          <a:solidFill>
            <a:schemeClr val="tx1"/>
          </a:solidFill>
          <a:latin typeface="+mn-lt"/>
        </a:defRPr>
      </a:lvl2pPr>
      <a:lvl3pPr marL="1141413" indent="-227013" algn="l" rtl="0" eaLnBrk="0" fontAlgn="base" hangingPunct="0">
        <a:spcBef>
          <a:spcPct val="20000"/>
        </a:spcBef>
        <a:spcAft>
          <a:spcPct val="0"/>
        </a:spcAft>
        <a:buChar char="•"/>
        <a:defRPr sz="2400">
          <a:solidFill>
            <a:schemeClr val="tx1"/>
          </a:solidFill>
          <a:latin typeface="+mn-lt"/>
        </a:defRPr>
      </a:lvl3pPr>
      <a:lvl4pPr marL="1598613" indent="-227013" algn="l" rtl="0" eaLnBrk="0" fontAlgn="base" hangingPunct="0">
        <a:spcBef>
          <a:spcPct val="20000"/>
        </a:spcBef>
        <a:spcAft>
          <a:spcPct val="0"/>
        </a:spcAft>
        <a:buChar char="–"/>
        <a:defRPr sz="2000">
          <a:solidFill>
            <a:schemeClr val="tx1"/>
          </a:solidFill>
          <a:latin typeface="+mn-lt"/>
        </a:defRPr>
      </a:lvl4pPr>
      <a:lvl5pPr marL="2055813" indent="-227013" algn="l" rtl="0" eaLnBrk="0" fontAlgn="base" hangingPunct="0">
        <a:spcBef>
          <a:spcPct val="20000"/>
        </a:spcBef>
        <a:spcAft>
          <a:spcPct val="0"/>
        </a:spcAft>
        <a:buChar char="»"/>
        <a:defRPr sz="2000">
          <a:solidFill>
            <a:schemeClr val="tx1"/>
          </a:solidFill>
          <a:latin typeface="+mn-lt"/>
        </a:defRPr>
      </a:lvl5pPr>
      <a:lvl6pPr marL="2514412" indent="-228584" algn="l" rtl="0" eaLnBrk="0" fontAlgn="base" hangingPunct="0">
        <a:spcBef>
          <a:spcPct val="20000"/>
        </a:spcBef>
        <a:spcAft>
          <a:spcPct val="0"/>
        </a:spcAft>
        <a:buChar char="»"/>
        <a:defRPr sz="2000">
          <a:solidFill>
            <a:schemeClr val="tx1"/>
          </a:solidFill>
          <a:latin typeface="+mn-lt"/>
        </a:defRPr>
      </a:lvl6pPr>
      <a:lvl7pPr marL="2971578" indent="-228584" algn="l" rtl="0" eaLnBrk="0" fontAlgn="base" hangingPunct="0">
        <a:spcBef>
          <a:spcPct val="20000"/>
        </a:spcBef>
        <a:spcAft>
          <a:spcPct val="0"/>
        </a:spcAft>
        <a:buChar char="»"/>
        <a:defRPr sz="2000">
          <a:solidFill>
            <a:schemeClr val="tx1"/>
          </a:solidFill>
          <a:latin typeface="+mn-lt"/>
        </a:defRPr>
      </a:lvl7pPr>
      <a:lvl8pPr marL="3428744" indent="-228584" algn="l" rtl="0" eaLnBrk="0" fontAlgn="base" hangingPunct="0">
        <a:spcBef>
          <a:spcPct val="20000"/>
        </a:spcBef>
        <a:spcAft>
          <a:spcPct val="0"/>
        </a:spcAft>
        <a:buChar char="»"/>
        <a:defRPr sz="2000">
          <a:solidFill>
            <a:schemeClr val="tx1"/>
          </a:solidFill>
          <a:latin typeface="+mn-lt"/>
        </a:defRPr>
      </a:lvl8pPr>
      <a:lvl9pPr marL="3885908" indent="-228584" algn="l" rtl="0" eaLnBrk="0" fontAlgn="base" hangingPunct="0">
        <a:spcBef>
          <a:spcPct val="20000"/>
        </a:spcBef>
        <a:spcAft>
          <a:spcPct val="0"/>
        </a:spcAft>
        <a:buChar char="»"/>
        <a:defRPr sz="2000">
          <a:solidFill>
            <a:schemeClr val="tx1"/>
          </a:solidFill>
          <a:latin typeface="+mn-lt"/>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 name="Rectángulo 13">
            <a:extLst>
              <a:ext uri="{FF2B5EF4-FFF2-40B4-BE49-F238E27FC236}">
                <a16:creationId xmlns:a16="http://schemas.microsoft.com/office/drawing/2014/main" id="{1D5D4D8B-63FC-0943-8B34-94DEA8B32A3A}"/>
              </a:ext>
            </a:extLst>
          </p:cNvPr>
          <p:cNvSpPr/>
          <p:nvPr userDrawn="1"/>
        </p:nvSpPr>
        <p:spPr bwMode="auto">
          <a:xfrm>
            <a:off x="-38100" y="-141288"/>
            <a:ext cx="12333288" cy="7023101"/>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a:lstStyle/>
          <a:p>
            <a:pPr algn="r">
              <a:defRPr/>
            </a:pPr>
            <a:endParaRPr lang="es-ES"/>
          </a:p>
        </p:txBody>
      </p:sp>
      <p:sp>
        <p:nvSpPr>
          <p:cNvPr id="25603" name="Forma libre 12">
            <a:extLst>
              <a:ext uri="{FF2B5EF4-FFF2-40B4-BE49-F238E27FC236}">
                <a16:creationId xmlns:a16="http://schemas.microsoft.com/office/drawing/2014/main" id="{3E4EFDF7-CE7F-0647-AFED-80C99C7E4B6F}"/>
              </a:ext>
            </a:extLst>
          </p:cNvPr>
          <p:cNvSpPr>
            <a:spLocks/>
          </p:cNvSpPr>
          <p:nvPr userDrawn="1"/>
        </p:nvSpPr>
        <p:spPr bwMode="auto">
          <a:xfrm rot="-2700000">
            <a:off x="7758113" y="4719638"/>
            <a:ext cx="6048375" cy="1355725"/>
          </a:xfrm>
          <a:custGeom>
            <a:avLst/>
            <a:gdLst>
              <a:gd name="T0" fmla="*/ 6055267 w 6047227"/>
              <a:gd name="T1" fmla="*/ 0 h 1354214"/>
              <a:gd name="T2" fmla="*/ 4699253 w 6047227"/>
              <a:gd name="T3" fmla="*/ 1364826 h 1354214"/>
              <a:gd name="T4" fmla="*/ 1361368 w 6047227"/>
              <a:gd name="T5" fmla="*/ 1364826 h 1354214"/>
              <a:gd name="T6" fmla="*/ 1343827 w 6047227"/>
              <a:gd name="T7" fmla="*/ 1352558 h 1354214"/>
              <a:gd name="T8" fmla="*/ 0 w 6047227"/>
              <a:gd name="T9" fmla="*/ 0 h 135421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047227" h="1354214">
                <a:moveTo>
                  <a:pt x="6047227" y="0"/>
                </a:moveTo>
                <a:lnTo>
                  <a:pt x="4693013" y="1354214"/>
                </a:lnTo>
                <a:lnTo>
                  <a:pt x="1359562" y="1354214"/>
                </a:lnTo>
                <a:lnTo>
                  <a:pt x="1342042" y="1342042"/>
                </a:lnTo>
                <a:lnTo>
                  <a:pt x="0" y="0"/>
                </a:lnTo>
                <a:lnTo>
                  <a:pt x="6047227" y="0"/>
                </a:lnTo>
                <a:close/>
              </a:path>
            </a:pathLst>
          </a:custGeom>
          <a:solidFill>
            <a:schemeClr val="tx2"/>
          </a:solidFill>
          <a:ln>
            <a:noFill/>
          </a:ln>
        </p:spPr>
        <p:txBody>
          <a:bodyPr/>
          <a:lstStyle/>
          <a:p>
            <a:endParaRPr lang="es-ES"/>
          </a:p>
        </p:txBody>
      </p:sp>
      <p:sp>
        <p:nvSpPr>
          <p:cNvPr id="3075" name="10 CuadroTexto">
            <a:extLst>
              <a:ext uri="{FF2B5EF4-FFF2-40B4-BE49-F238E27FC236}">
                <a16:creationId xmlns:a16="http://schemas.microsoft.com/office/drawing/2014/main" id="{C24A0DDB-AD42-6146-AB6F-B651EBB7AC08}"/>
              </a:ext>
            </a:extLst>
          </p:cNvPr>
          <p:cNvSpPr txBox="1">
            <a:spLocks noChangeArrowheads="1"/>
          </p:cNvSpPr>
          <p:nvPr userDrawn="1"/>
        </p:nvSpPr>
        <p:spPr bwMode="auto">
          <a:xfrm rot="18900000">
            <a:off x="8380413" y="5075238"/>
            <a:ext cx="4368800" cy="646112"/>
          </a:xfrm>
          <a:prstGeom prst="rect">
            <a:avLst/>
          </a:prstGeom>
          <a:noFill/>
          <a:ln>
            <a:noFill/>
          </a:ln>
        </p:spPr>
        <p:txBody>
          <a:bodyPr>
            <a:spAutoFit/>
          </a:bodyPr>
          <a:lstStyle>
            <a:lvl1pPr>
              <a:defRPr sz="2000" b="1">
                <a:solidFill>
                  <a:schemeClr val="tx1"/>
                </a:solidFill>
                <a:latin typeface="Times New Roman" pitchFamily="18" charset="0"/>
              </a:defRPr>
            </a:lvl1pPr>
            <a:lvl2pPr marL="742950" indent="-285750">
              <a:defRPr sz="2000" b="1">
                <a:solidFill>
                  <a:schemeClr val="tx1"/>
                </a:solidFill>
                <a:latin typeface="Times New Roman" pitchFamily="18" charset="0"/>
              </a:defRPr>
            </a:lvl2pPr>
            <a:lvl3pPr marL="1143000" indent="-228600">
              <a:defRPr sz="2000" b="1">
                <a:solidFill>
                  <a:schemeClr val="tx1"/>
                </a:solidFill>
                <a:latin typeface="Times New Roman" pitchFamily="18" charset="0"/>
              </a:defRPr>
            </a:lvl3pPr>
            <a:lvl4pPr marL="1600200" indent="-228600">
              <a:defRPr sz="2000" b="1">
                <a:solidFill>
                  <a:schemeClr val="tx1"/>
                </a:solidFill>
                <a:latin typeface="Times New Roman" pitchFamily="18" charset="0"/>
              </a:defRPr>
            </a:lvl4pPr>
            <a:lvl5pPr marL="2057400" indent="-228600">
              <a:defRPr sz="2000" b="1">
                <a:solidFill>
                  <a:schemeClr val="tx1"/>
                </a:solidFill>
                <a:latin typeface="Times New Roman" pitchFamily="18" charset="0"/>
              </a:defRPr>
            </a:lvl5pPr>
            <a:lvl6pPr marL="2514600" indent="-228600" algn="r" eaLnBrk="0" fontAlgn="base" hangingPunct="0">
              <a:spcBef>
                <a:spcPct val="0"/>
              </a:spcBef>
              <a:spcAft>
                <a:spcPct val="0"/>
              </a:spcAft>
              <a:defRPr sz="2000" b="1">
                <a:solidFill>
                  <a:schemeClr val="tx1"/>
                </a:solidFill>
                <a:latin typeface="Times New Roman" pitchFamily="18" charset="0"/>
              </a:defRPr>
            </a:lvl6pPr>
            <a:lvl7pPr marL="2971800" indent="-228600" algn="r" eaLnBrk="0" fontAlgn="base" hangingPunct="0">
              <a:spcBef>
                <a:spcPct val="0"/>
              </a:spcBef>
              <a:spcAft>
                <a:spcPct val="0"/>
              </a:spcAft>
              <a:defRPr sz="2000" b="1">
                <a:solidFill>
                  <a:schemeClr val="tx1"/>
                </a:solidFill>
                <a:latin typeface="Times New Roman" pitchFamily="18" charset="0"/>
              </a:defRPr>
            </a:lvl7pPr>
            <a:lvl8pPr marL="3429000" indent="-228600" algn="r" eaLnBrk="0" fontAlgn="base" hangingPunct="0">
              <a:spcBef>
                <a:spcPct val="0"/>
              </a:spcBef>
              <a:spcAft>
                <a:spcPct val="0"/>
              </a:spcAft>
              <a:defRPr sz="2000" b="1">
                <a:solidFill>
                  <a:schemeClr val="tx1"/>
                </a:solidFill>
                <a:latin typeface="Times New Roman" pitchFamily="18" charset="0"/>
              </a:defRPr>
            </a:lvl8pPr>
            <a:lvl9pPr marL="3886200" indent="-228600" algn="r" eaLnBrk="0" fontAlgn="base" hangingPunct="0">
              <a:spcBef>
                <a:spcPct val="0"/>
              </a:spcBef>
              <a:spcAft>
                <a:spcPct val="0"/>
              </a:spcAft>
              <a:defRPr sz="2000" b="1">
                <a:solidFill>
                  <a:schemeClr val="tx1"/>
                </a:solidFill>
                <a:latin typeface="Times New Roman" pitchFamily="18" charset="0"/>
              </a:defRPr>
            </a:lvl9pPr>
          </a:lstStyle>
          <a:p>
            <a:pPr algn="ctr">
              <a:defRPr/>
            </a:pPr>
            <a:r>
              <a:rPr lang="es-ES" sz="3600" b="0" i="0" dirty="0" err="1">
                <a:solidFill>
                  <a:srgbClr val="F2F2F2"/>
                </a:solidFill>
                <a:latin typeface="Helvetica" pitchFamily="2" charset="0"/>
                <a:cs typeface="Arial" charset="0"/>
              </a:rPr>
              <a:t>www.upv.es</a:t>
            </a:r>
            <a:endParaRPr lang="es-ES" sz="3600" b="0" i="0" dirty="0">
              <a:solidFill>
                <a:srgbClr val="F2F2F2"/>
              </a:solidFill>
              <a:latin typeface="Helvetica" pitchFamily="2" charset="0"/>
              <a:cs typeface="Arial" charset="0"/>
            </a:endParaRPr>
          </a:p>
        </p:txBody>
      </p:sp>
      <p:pic>
        <p:nvPicPr>
          <p:cNvPr id="7" name="Imagen 6">
            <a:extLst>
              <a:ext uri="{FF2B5EF4-FFF2-40B4-BE49-F238E27FC236}">
                <a16:creationId xmlns:a16="http://schemas.microsoft.com/office/drawing/2014/main" id="{9C02A941-1471-6941-AB69-1FEF9847E7CA}"/>
              </a:ext>
            </a:extLst>
          </p:cNvPr>
          <p:cNvPicPr>
            <a:picLocks noChangeAspect="1"/>
          </p:cNvPicPr>
          <p:nvPr userDrawn="1"/>
        </p:nvPicPr>
        <p:blipFill>
          <a:blip r:embed="rId3">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tretch>
            <a:fillRect/>
          </a:stretch>
        </p:blipFill>
        <p:spPr bwMode="auto">
          <a:xfrm>
            <a:off x="4344349" y="1494872"/>
            <a:ext cx="3503303" cy="1109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1" r:id="rId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166" algn="ctr" rtl="0" fontAlgn="base">
        <a:spcBef>
          <a:spcPct val="0"/>
        </a:spcBef>
        <a:spcAft>
          <a:spcPct val="0"/>
        </a:spcAft>
        <a:defRPr sz="4400">
          <a:solidFill>
            <a:schemeClr val="tx1"/>
          </a:solidFill>
          <a:latin typeface="Calibri" pitchFamily="34" charset="0"/>
        </a:defRPr>
      </a:lvl6pPr>
      <a:lvl7pPr marL="914332" algn="ctr" rtl="0" fontAlgn="base">
        <a:spcBef>
          <a:spcPct val="0"/>
        </a:spcBef>
        <a:spcAft>
          <a:spcPct val="0"/>
        </a:spcAft>
        <a:defRPr sz="4400">
          <a:solidFill>
            <a:schemeClr val="tx1"/>
          </a:solidFill>
          <a:latin typeface="Calibri" pitchFamily="34" charset="0"/>
        </a:defRPr>
      </a:lvl7pPr>
      <a:lvl8pPr marL="1371498" algn="ctr" rtl="0" fontAlgn="base">
        <a:spcBef>
          <a:spcPct val="0"/>
        </a:spcBef>
        <a:spcAft>
          <a:spcPct val="0"/>
        </a:spcAft>
        <a:defRPr sz="4400">
          <a:solidFill>
            <a:schemeClr val="tx1"/>
          </a:solidFill>
          <a:latin typeface="Calibri" pitchFamily="34" charset="0"/>
        </a:defRPr>
      </a:lvl8pPr>
      <a:lvl9pPr marL="1828664" algn="ctr" rtl="0" fontAlgn="base">
        <a:spcBef>
          <a:spcPct val="0"/>
        </a:spcBef>
        <a:spcAft>
          <a:spcPct val="0"/>
        </a:spcAft>
        <a:defRPr sz="4400">
          <a:solidFill>
            <a:schemeClr val="tx1"/>
          </a:solidFill>
          <a:latin typeface="Calibri" pitchFamily="34" charset="0"/>
        </a:defRPr>
      </a:lvl9pPr>
    </p:titleStyle>
    <p:bodyStyle>
      <a:lvl1pPr marL="341313" indent="-341313"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1363" indent="-284163"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1413" indent="-227013"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6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5813" indent="-227013"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412"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7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44"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908" indent="-228584" algn="l" defTabSz="91433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332" rtl="0" eaLnBrk="1" latinLnBrk="0" hangingPunct="1">
        <a:defRPr sz="1801" kern="1200">
          <a:solidFill>
            <a:schemeClr val="tx1"/>
          </a:solidFill>
          <a:latin typeface="+mn-lt"/>
          <a:ea typeface="+mn-ea"/>
          <a:cs typeface="+mn-cs"/>
        </a:defRPr>
      </a:lvl1pPr>
      <a:lvl2pPr marL="457166" algn="l" defTabSz="914332" rtl="0" eaLnBrk="1" latinLnBrk="0" hangingPunct="1">
        <a:defRPr sz="1801" kern="1200">
          <a:solidFill>
            <a:schemeClr val="tx1"/>
          </a:solidFill>
          <a:latin typeface="+mn-lt"/>
          <a:ea typeface="+mn-ea"/>
          <a:cs typeface="+mn-cs"/>
        </a:defRPr>
      </a:lvl2pPr>
      <a:lvl3pPr marL="914332" algn="l" defTabSz="914332" rtl="0" eaLnBrk="1" latinLnBrk="0" hangingPunct="1">
        <a:defRPr sz="1801" kern="1200">
          <a:solidFill>
            <a:schemeClr val="tx1"/>
          </a:solidFill>
          <a:latin typeface="+mn-lt"/>
          <a:ea typeface="+mn-ea"/>
          <a:cs typeface="+mn-cs"/>
        </a:defRPr>
      </a:lvl3pPr>
      <a:lvl4pPr marL="1371498" algn="l" defTabSz="914332" rtl="0" eaLnBrk="1" latinLnBrk="0" hangingPunct="1">
        <a:defRPr sz="1801" kern="1200">
          <a:solidFill>
            <a:schemeClr val="tx1"/>
          </a:solidFill>
          <a:latin typeface="+mn-lt"/>
          <a:ea typeface="+mn-ea"/>
          <a:cs typeface="+mn-cs"/>
        </a:defRPr>
      </a:lvl4pPr>
      <a:lvl5pPr marL="1828664" algn="l" defTabSz="914332" rtl="0" eaLnBrk="1" latinLnBrk="0" hangingPunct="1">
        <a:defRPr sz="1801" kern="1200">
          <a:solidFill>
            <a:schemeClr val="tx1"/>
          </a:solidFill>
          <a:latin typeface="+mn-lt"/>
          <a:ea typeface="+mn-ea"/>
          <a:cs typeface="+mn-cs"/>
        </a:defRPr>
      </a:lvl5pPr>
      <a:lvl6pPr marL="2285828" algn="l" defTabSz="914332" rtl="0" eaLnBrk="1" latinLnBrk="0" hangingPunct="1">
        <a:defRPr sz="1801" kern="1200">
          <a:solidFill>
            <a:schemeClr val="tx1"/>
          </a:solidFill>
          <a:latin typeface="+mn-lt"/>
          <a:ea typeface="+mn-ea"/>
          <a:cs typeface="+mn-cs"/>
        </a:defRPr>
      </a:lvl6pPr>
      <a:lvl7pPr marL="2742994" algn="l" defTabSz="914332" rtl="0" eaLnBrk="1" latinLnBrk="0" hangingPunct="1">
        <a:defRPr sz="1801" kern="1200">
          <a:solidFill>
            <a:schemeClr val="tx1"/>
          </a:solidFill>
          <a:latin typeface="+mn-lt"/>
          <a:ea typeface="+mn-ea"/>
          <a:cs typeface="+mn-cs"/>
        </a:defRPr>
      </a:lvl7pPr>
      <a:lvl8pPr marL="3200160" algn="l" defTabSz="914332" rtl="0" eaLnBrk="1" latinLnBrk="0" hangingPunct="1">
        <a:defRPr sz="1801" kern="1200">
          <a:solidFill>
            <a:schemeClr val="tx1"/>
          </a:solidFill>
          <a:latin typeface="+mn-lt"/>
          <a:ea typeface="+mn-ea"/>
          <a:cs typeface="+mn-cs"/>
        </a:defRPr>
      </a:lvl8pPr>
      <a:lvl9pPr marL="3657326" algn="l" defTabSz="914332" rtl="0" eaLnBrk="1" latinLnBrk="0" hangingPunct="1">
        <a:defRPr sz="180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hyperlink" Target="https://www.upv.es/titulaciones/MUSNPR/" TargetMode="Externa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D00A51-FE77-2B4D-A2AA-B35DE2ABC19C}"/>
              </a:ext>
            </a:extLst>
          </p:cNvPr>
          <p:cNvSpPr>
            <a:spLocks noGrp="1"/>
          </p:cNvSpPr>
          <p:nvPr>
            <p:ph type="title"/>
          </p:nvPr>
        </p:nvSpPr>
        <p:spPr>
          <a:xfrm>
            <a:off x="323850" y="3861758"/>
            <a:ext cx="11544299" cy="1526849"/>
          </a:xfrm>
        </p:spPr>
        <p:txBody>
          <a:bodyPr>
            <a:normAutofit/>
          </a:bodyPr>
          <a:lstStyle/>
          <a:p>
            <a:pPr algn="ctr"/>
            <a:r>
              <a:rPr lang="es-ES" dirty="0">
                <a:solidFill>
                  <a:schemeClr val="accent5">
                    <a:lumMod val="75000"/>
                  </a:schemeClr>
                </a:solidFill>
              </a:rPr>
              <a:t>MÁSTER UNIVERSITARIO EN SEGURIDAD NUCLEAR Y PROTECCIÓN RADIOLÓGICA</a:t>
            </a:r>
            <a:endParaRPr lang="es-ES" sz="3200" dirty="0"/>
          </a:p>
        </p:txBody>
      </p:sp>
      <p:pic>
        <p:nvPicPr>
          <p:cNvPr id="1026" name="Picture 2" descr="CEIDEN">
            <a:extLst>
              <a:ext uri="{FF2B5EF4-FFF2-40B4-BE49-F238E27FC236}">
                <a16:creationId xmlns:a16="http://schemas.microsoft.com/office/drawing/2014/main" id="{5762E98A-C368-38C4-ECEA-523A6FD8F0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6644" y="1006954"/>
            <a:ext cx="2638425" cy="2638425"/>
          </a:xfrm>
          <a:prstGeom prst="rect">
            <a:avLst/>
          </a:prstGeom>
          <a:noFill/>
          <a:extLst>
            <a:ext uri="{909E8E84-426E-40DD-AFC4-6F175D3DCCD1}">
              <a14:hiddenFill xmlns:a14="http://schemas.microsoft.com/office/drawing/2010/main">
                <a:solidFill>
                  <a:srgbClr val="FFFFFF"/>
                </a:solidFill>
              </a14:hiddenFill>
            </a:ext>
          </a:extLst>
        </p:spPr>
      </p:pic>
      <p:pic>
        <p:nvPicPr>
          <p:cNvPr id="3" name="0 Imagen">
            <a:extLst>
              <a:ext uri="{FF2B5EF4-FFF2-40B4-BE49-F238E27FC236}">
                <a16:creationId xmlns:a16="http://schemas.microsoft.com/office/drawing/2014/main" id="{2A85D5C5-2A8B-4A4B-21FC-F6E8DDFF8CCD}"/>
              </a:ext>
            </a:extLst>
          </p:cNvPr>
          <p:cNvPicPr>
            <a:picLocks noChangeAspect="1"/>
          </p:cNvPicPr>
          <p:nvPr/>
        </p:nvPicPr>
        <p:blipFill>
          <a:blip r:embed="rId3"/>
          <a:stretch>
            <a:fillRect/>
          </a:stretch>
        </p:blipFill>
        <p:spPr>
          <a:xfrm>
            <a:off x="7919235" y="2142230"/>
            <a:ext cx="3346864" cy="1286770"/>
          </a:xfrm>
          <a:prstGeom prst="rect">
            <a:avLst/>
          </a:prstGeom>
        </p:spPr>
      </p:pic>
      <p:pic>
        <p:nvPicPr>
          <p:cNvPr id="5" name="Gráfico 2">
            <a:extLst>
              <a:ext uri="{FF2B5EF4-FFF2-40B4-BE49-F238E27FC236}">
                <a16:creationId xmlns:a16="http://schemas.microsoft.com/office/drawing/2014/main" id="{81E874AE-6A67-F3F7-04FA-F716F5269B50}"/>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9355" y="2350698"/>
            <a:ext cx="3142394" cy="9949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1511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10</a:t>
            </a:fld>
            <a:endParaRPr lang="es-ES" dirty="0"/>
          </a:p>
        </p:txBody>
      </p:sp>
      <p:sp>
        <p:nvSpPr>
          <p:cNvPr id="5" name="CuadroTexto 4">
            <a:extLst>
              <a:ext uri="{FF2B5EF4-FFF2-40B4-BE49-F238E27FC236}">
                <a16:creationId xmlns:a16="http://schemas.microsoft.com/office/drawing/2014/main" id="{A7F7B975-3E65-DF59-3E2D-3241783C985A}"/>
              </a:ext>
            </a:extLst>
          </p:cNvPr>
          <p:cNvSpPr txBox="1"/>
          <p:nvPr/>
        </p:nvSpPr>
        <p:spPr>
          <a:xfrm>
            <a:off x="90683" y="2111426"/>
            <a:ext cx="6101442" cy="2467342"/>
          </a:xfrm>
          <a:prstGeom prst="rect">
            <a:avLst/>
          </a:prstGeom>
          <a:noFill/>
        </p:spPr>
        <p:txBody>
          <a:bodyPr wrap="square">
            <a:spAutoFit/>
          </a:bodyPr>
          <a:lstStyle/>
          <a:p>
            <a:pPr>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Presentación Consejo de Seguridad Nuclear (CSN)</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Charla “Trabaja en el CSN”.</a:t>
            </a:r>
          </a:p>
          <a:p>
            <a:pPr>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Ponentes: Pilar Lucio y Francisco Javier Montero</a:t>
            </a:r>
          </a:p>
          <a:p>
            <a:pPr>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Fecha: 14/12/2023</a:t>
            </a:r>
          </a:p>
          <a:p>
            <a:pPr>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Asistentes: Estudiantado de 2º, 3º Y 4º de GIE, MUSNPR y MUI.</a:t>
            </a:r>
          </a:p>
        </p:txBody>
      </p:sp>
      <p:pic>
        <p:nvPicPr>
          <p:cNvPr id="6" name="Imagen 5" descr="Un grupo de personas en un auditorio&#10;&#10;Descripción generada automáticamente">
            <a:extLst>
              <a:ext uri="{FF2B5EF4-FFF2-40B4-BE49-F238E27FC236}">
                <a16:creationId xmlns:a16="http://schemas.microsoft.com/office/drawing/2014/main" id="{4BEDAFD7-AF86-8F67-D6E4-6891A2C339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0559" y="1233819"/>
            <a:ext cx="6101441" cy="4576080"/>
          </a:xfrm>
          <a:prstGeom prst="rect">
            <a:avLst/>
          </a:prstGeom>
        </p:spPr>
      </p:pic>
    </p:spTree>
    <p:extLst>
      <p:ext uri="{BB962C8B-B14F-4D97-AF65-F5344CB8AC3E}">
        <p14:creationId xmlns:p14="http://schemas.microsoft.com/office/powerpoint/2010/main" val="29519737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EFD64F-D49A-0768-24CA-82E7BD932844}"/>
            </a:ext>
          </a:extLst>
        </p:cNvPr>
        <p:cNvGrpSpPr/>
        <p:nvPr/>
      </p:nvGrpSpPr>
      <p:grpSpPr>
        <a:xfrm>
          <a:off x="0" y="0"/>
          <a:ext cx="0" cy="0"/>
          <a:chOff x="0" y="0"/>
          <a:chExt cx="0" cy="0"/>
        </a:xfrm>
      </p:grpSpPr>
      <p:sp>
        <p:nvSpPr>
          <p:cNvPr id="2" name="Título 2">
            <a:extLst>
              <a:ext uri="{FF2B5EF4-FFF2-40B4-BE49-F238E27FC236}">
                <a16:creationId xmlns:a16="http://schemas.microsoft.com/office/drawing/2014/main" id="{0643E46C-F011-3601-CF86-385B6012BD87}"/>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B2957D58-A7E2-8E76-3B97-0B005CD9F056}"/>
              </a:ext>
            </a:extLst>
          </p:cNvPr>
          <p:cNvSpPr>
            <a:spLocks noGrp="1"/>
          </p:cNvSpPr>
          <p:nvPr>
            <p:ph type="sldNum" sz="quarter" idx="12"/>
          </p:nvPr>
        </p:nvSpPr>
        <p:spPr/>
        <p:txBody>
          <a:bodyPr/>
          <a:lstStyle/>
          <a:p>
            <a:r>
              <a:rPr lang="es-ES"/>
              <a:t>/ </a:t>
            </a:r>
            <a:fld id="{E77D623B-8418-F642-B01C-38FE0BA158AD}" type="slidenum">
              <a:rPr lang="es-ES" smtClean="0"/>
              <a:t>11</a:t>
            </a:fld>
            <a:endParaRPr lang="es-ES" dirty="0"/>
          </a:p>
        </p:txBody>
      </p:sp>
      <p:sp>
        <p:nvSpPr>
          <p:cNvPr id="7" name="CuadroTexto 6">
            <a:extLst>
              <a:ext uri="{FF2B5EF4-FFF2-40B4-BE49-F238E27FC236}">
                <a16:creationId xmlns:a16="http://schemas.microsoft.com/office/drawing/2014/main" id="{EC328671-8184-AE06-DF40-D5B120567AED}"/>
              </a:ext>
            </a:extLst>
          </p:cNvPr>
          <p:cNvSpPr txBox="1"/>
          <p:nvPr/>
        </p:nvSpPr>
        <p:spPr>
          <a:xfrm>
            <a:off x="296636" y="876118"/>
            <a:ext cx="5799364" cy="2336665"/>
          </a:xfrm>
          <a:prstGeom prst="rect">
            <a:avLst/>
          </a:prstGeom>
          <a:noFill/>
        </p:spPr>
        <p:txBody>
          <a:bodyPr wrap="square">
            <a:spAutoFit/>
          </a:bodyPr>
          <a:lstStyle/>
          <a:p>
            <a:pPr>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Asistencia del estudiantado del MUSNPR a la 50ª Reunión Anual de la SNE (Córdoba, 2024)</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s-ES"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1800" b="0" kern="100" dirty="0">
                <a:latin typeface="Aptos" panose="020B0004020202020204" pitchFamily="34" charset="0"/>
                <a:ea typeface="Aptos" panose="020B0004020202020204" pitchFamily="34" charset="0"/>
                <a:cs typeface="Times New Roman" panose="02020603050405020304" pitchFamily="18" charset="0"/>
              </a:rPr>
              <a:t>13 estudiantes</a:t>
            </a:r>
          </a:p>
          <a:p>
            <a:pPr>
              <a:lnSpc>
                <a:spcPct val="107000"/>
              </a:lnSpc>
              <a:spcAft>
                <a:spcPts val="800"/>
              </a:spcAft>
            </a:pPr>
            <a:r>
              <a:rPr lang="es-ES" sz="1800" b="0" kern="100" dirty="0">
                <a:latin typeface="Aptos" panose="020B0004020202020204" pitchFamily="34" charset="0"/>
                <a:ea typeface="Aptos" panose="020B0004020202020204" pitchFamily="34" charset="0"/>
                <a:cs typeface="Times New Roman" panose="02020603050405020304" pitchFamily="18" charset="0"/>
              </a:rPr>
              <a:t>Del martes 8 de octubre al viernes 11 de octubre.</a:t>
            </a:r>
          </a:p>
          <a:p>
            <a:pPr>
              <a:lnSpc>
                <a:spcPct val="107000"/>
              </a:lnSpc>
              <a:spcAft>
                <a:spcPts val="800"/>
              </a:spcAft>
            </a:pPr>
            <a:endParaRPr lang="es-ES" sz="1800" b="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Imagen 4" descr="Un grupo de personas en un evento&#10;&#10;Descripción generada automáticamente">
            <a:extLst>
              <a:ext uri="{FF2B5EF4-FFF2-40B4-BE49-F238E27FC236}">
                <a16:creationId xmlns:a16="http://schemas.microsoft.com/office/drawing/2014/main" id="{9673B4A6-0224-7C3F-3F6D-85E9D515C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7699" y="788670"/>
            <a:ext cx="6464300" cy="4848225"/>
          </a:xfrm>
          <a:prstGeom prst="rect">
            <a:avLst/>
          </a:prstGeom>
        </p:spPr>
      </p:pic>
      <p:pic>
        <p:nvPicPr>
          <p:cNvPr id="9" name="Imagen 8" descr="Un grupo de personas posando para la cámara delante de un cartel&#10;&#10;Descripción generada automáticamente">
            <a:extLst>
              <a:ext uri="{FF2B5EF4-FFF2-40B4-BE49-F238E27FC236}">
                <a16:creationId xmlns:a16="http://schemas.microsoft.com/office/drawing/2014/main" id="{37062FD3-5582-C0A5-99EC-53A6F9C7E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24175"/>
            <a:ext cx="5245100" cy="3933825"/>
          </a:xfrm>
          <a:prstGeom prst="rect">
            <a:avLst/>
          </a:prstGeom>
        </p:spPr>
      </p:pic>
    </p:spTree>
    <p:extLst>
      <p:ext uri="{BB962C8B-B14F-4D97-AF65-F5344CB8AC3E}">
        <p14:creationId xmlns:p14="http://schemas.microsoft.com/office/powerpoint/2010/main" val="3639758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COORDINACIÓN ACADÉMICA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12</a:t>
            </a:fld>
            <a:endParaRPr lang="es-ES" dirty="0"/>
          </a:p>
        </p:txBody>
      </p:sp>
      <p:sp>
        <p:nvSpPr>
          <p:cNvPr id="5" name="CuadroTexto 4">
            <a:extLst>
              <a:ext uri="{FF2B5EF4-FFF2-40B4-BE49-F238E27FC236}">
                <a16:creationId xmlns:a16="http://schemas.microsoft.com/office/drawing/2014/main" id="{C4B16E67-47A1-BC03-F375-E217122098EF}"/>
              </a:ext>
            </a:extLst>
          </p:cNvPr>
          <p:cNvSpPr txBox="1"/>
          <p:nvPr/>
        </p:nvSpPr>
        <p:spPr>
          <a:xfrm>
            <a:off x="435835" y="1167511"/>
            <a:ext cx="11320329" cy="5020862"/>
          </a:xfrm>
          <a:prstGeom prst="rect">
            <a:avLst/>
          </a:prstGeom>
          <a:noFill/>
        </p:spPr>
        <p:txBody>
          <a:bodyPr wrap="square">
            <a:spAutoFit/>
          </a:bodyPr>
          <a:lstStyle/>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Análisis y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coordinación de contenidos teóricos</a:t>
            </a:r>
            <a:r>
              <a:rPr lang="es-ES" sz="2000" b="0" kern="100" dirty="0">
                <a:effectLst/>
                <a:latin typeface="Aptos" panose="020B0004020202020204" pitchFamily="34" charset="0"/>
                <a:ea typeface="Aptos" panose="020B0004020202020204" pitchFamily="34" charset="0"/>
                <a:cs typeface="Times New Roman" panose="02020603050405020304" pitchFamily="18" charset="0"/>
              </a:rPr>
              <a:t> de las diferentes asignaturas. </a:t>
            </a: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Análisis y</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 coordinación de las prácticas de informática y de laboratorio </a:t>
            </a:r>
            <a:r>
              <a:rPr lang="es-ES" sz="2000" b="0" kern="100" dirty="0">
                <a:effectLst/>
                <a:latin typeface="Aptos" panose="020B0004020202020204" pitchFamily="34" charset="0"/>
                <a:ea typeface="Aptos" panose="020B0004020202020204" pitchFamily="34" charset="0"/>
                <a:cs typeface="Times New Roman" panose="02020603050405020304" pitchFamily="18" charset="0"/>
              </a:rPr>
              <a:t>de las diferentes asignaturas. </a:t>
            </a: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Diseño del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cronograma de entrega de trabajos académicos y memorias de prácticas.</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Coordinación y optimización de fechas para la realización de pruebas y exámenes</a:t>
            </a:r>
            <a:r>
              <a:rPr lang="es-ES" sz="2000" b="0" kern="100" dirty="0">
                <a:effectLst/>
                <a:latin typeface="Aptos" panose="020B0004020202020204" pitchFamily="34" charset="0"/>
                <a:ea typeface="Aptos" panose="020B0004020202020204" pitchFamily="34" charset="0"/>
                <a:cs typeface="Times New Roman" panose="02020603050405020304" pitchFamily="18" charset="0"/>
              </a:rPr>
              <a:t>. </a:t>
            </a: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Coordinación para cumplir la matriz de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competencias transversales y resultados de aprendizaje. </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Participación y aplicación del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programa de acompañamiento al estudiantado. Programa PIAE+.</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Acompañamiento y tutorización de alumnos egresados del máster para participar como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Colaboradores Docentes. </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Coordinación para la propuesta de temas de Trabajos Fin de Máster. </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Coordinación entre asignaturas para la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realización de viajes y visitas a empresas e instalaciones.</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Orientación del estudiantado para la realización de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prácticas externas. </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buFont typeface="+mj-lt"/>
              <a:buAutoNum type="arabicPeriod"/>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Orientación y acompañamiento del estudiantado en </a:t>
            </a: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programas de movilidad, ERASMUS+ Prácticas. </a:t>
            </a: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s-ES" sz="2000" b="0" u="sng" kern="100" dirty="0">
                <a:effectLst/>
                <a:latin typeface="Aptos" panose="020B0004020202020204" pitchFamily="34" charset="0"/>
                <a:ea typeface="Aptos" panose="020B0004020202020204" pitchFamily="34" charset="0"/>
                <a:cs typeface="Times New Roman" panose="02020603050405020304" pitchFamily="18" charset="0"/>
              </a:rPr>
              <a:t>Reuniones de coordinación del profesorado</a:t>
            </a:r>
            <a:r>
              <a:rPr lang="es-ES" sz="2000" b="0" kern="100" dirty="0">
                <a:effectLst/>
                <a:latin typeface="Aptos" panose="020B0004020202020204" pitchFamily="34" charset="0"/>
                <a:ea typeface="Aptos" panose="020B0004020202020204" pitchFamily="34" charset="0"/>
                <a:cs typeface="Times New Roman" panose="02020603050405020304" pitchFamily="18" charset="0"/>
              </a:rPr>
              <a:t>.</a:t>
            </a:r>
          </a:p>
        </p:txBody>
      </p:sp>
    </p:spTree>
    <p:extLst>
      <p:ext uri="{BB962C8B-B14F-4D97-AF65-F5344CB8AC3E}">
        <p14:creationId xmlns:p14="http://schemas.microsoft.com/office/powerpoint/2010/main" val="15417298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13</a:t>
            </a:fld>
            <a:endParaRPr lang="es-ES" dirty="0"/>
          </a:p>
        </p:txBody>
      </p:sp>
      <p:pic>
        <p:nvPicPr>
          <p:cNvPr id="4" name="Imagen 3">
            <a:extLst>
              <a:ext uri="{FF2B5EF4-FFF2-40B4-BE49-F238E27FC236}">
                <a16:creationId xmlns:a16="http://schemas.microsoft.com/office/drawing/2014/main" id="{D38FDD32-E43D-DAAA-7525-889BACE63F4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3825" y="779065"/>
            <a:ext cx="11320329" cy="5080397"/>
          </a:xfrm>
          <a:prstGeom prst="rect">
            <a:avLst/>
          </a:prstGeom>
          <a:noFill/>
        </p:spPr>
      </p:pic>
    </p:spTree>
    <p:extLst>
      <p:ext uri="{BB962C8B-B14F-4D97-AF65-F5344CB8AC3E}">
        <p14:creationId xmlns:p14="http://schemas.microsoft.com/office/powerpoint/2010/main" val="19235634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14</a:t>
            </a:fld>
            <a:endParaRPr lang="es-ES" dirty="0"/>
          </a:p>
        </p:txBody>
      </p:sp>
      <p:pic>
        <p:nvPicPr>
          <p:cNvPr id="4" name="Imagen 3">
            <a:extLst>
              <a:ext uri="{FF2B5EF4-FFF2-40B4-BE49-F238E27FC236}">
                <a16:creationId xmlns:a16="http://schemas.microsoft.com/office/drawing/2014/main" id="{C88BC082-8B4A-1262-D3EB-208199279A6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5057" y="1735817"/>
            <a:ext cx="11821885" cy="2897824"/>
          </a:xfrm>
          <a:prstGeom prst="rect">
            <a:avLst/>
          </a:prstGeom>
          <a:noFill/>
        </p:spPr>
      </p:pic>
    </p:spTree>
    <p:extLst>
      <p:ext uri="{BB962C8B-B14F-4D97-AF65-F5344CB8AC3E}">
        <p14:creationId xmlns:p14="http://schemas.microsoft.com/office/powerpoint/2010/main" val="17319852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15</a:t>
            </a:fld>
            <a:endParaRPr lang="es-ES" dirty="0"/>
          </a:p>
        </p:txBody>
      </p:sp>
      <p:pic>
        <p:nvPicPr>
          <p:cNvPr id="4" name="Imagen 3">
            <a:extLst>
              <a:ext uri="{FF2B5EF4-FFF2-40B4-BE49-F238E27FC236}">
                <a16:creationId xmlns:a16="http://schemas.microsoft.com/office/drawing/2014/main" id="{7364433F-F131-B96E-994B-E8DC71EF30B5}"/>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598207"/>
            <a:ext cx="11514595" cy="6259794"/>
          </a:xfrm>
          <a:prstGeom prst="rect">
            <a:avLst/>
          </a:prstGeom>
          <a:noFill/>
          <a:ln>
            <a:noFill/>
          </a:ln>
        </p:spPr>
      </p:pic>
    </p:spTree>
    <p:extLst>
      <p:ext uri="{BB962C8B-B14F-4D97-AF65-F5344CB8AC3E}">
        <p14:creationId xmlns:p14="http://schemas.microsoft.com/office/powerpoint/2010/main" val="32147879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ols saber mes? • PIAE+">
            <a:extLst>
              <a:ext uri="{FF2B5EF4-FFF2-40B4-BE49-F238E27FC236}">
                <a16:creationId xmlns:a16="http://schemas.microsoft.com/office/drawing/2014/main" id="{9007A982-27BE-C8FC-70DC-FB7E557AC62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2359"/>
          <a:stretch/>
        </p:blipFill>
        <p:spPr bwMode="auto">
          <a:xfrm>
            <a:off x="6797615" y="1958848"/>
            <a:ext cx="5342625" cy="3428999"/>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16</a:t>
            </a:fld>
            <a:endParaRPr lang="es-ES" dirty="0"/>
          </a:p>
        </p:txBody>
      </p:sp>
      <p:sp>
        <p:nvSpPr>
          <p:cNvPr id="5" name="CuadroTexto 4">
            <a:extLst>
              <a:ext uri="{FF2B5EF4-FFF2-40B4-BE49-F238E27FC236}">
                <a16:creationId xmlns:a16="http://schemas.microsoft.com/office/drawing/2014/main" id="{22CE5E35-39C0-59D3-5674-5DB0789499FD}"/>
              </a:ext>
            </a:extLst>
          </p:cNvPr>
          <p:cNvSpPr txBox="1"/>
          <p:nvPr/>
        </p:nvSpPr>
        <p:spPr>
          <a:xfrm>
            <a:off x="390447" y="894260"/>
            <a:ext cx="6407168" cy="5987280"/>
          </a:xfrm>
          <a:prstGeom prst="rect">
            <a:avLst/>
          </a:prstGeom>
          <a:noFill/>
        </p:spPr>
        <p:txBody>
          <a:bodyPr wrap="square">
            <a:spAutoFit/>
          </a:bodyPr>
          <a:lstStyle/>
          <a:p>
            <a:pPr lvl="0" algn="just">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Acompañamiento y tutorización de alumnos egresados del máster para participar como Colaboradores Docentes. </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Dos de los alumnos egresados del máster en el curso 2022-2023 se han incorporado a grupos de investigación y han iniciado los estudios de Doctorado. El Departamento de Ingeniería Química y Nuclear (DIQN) ha propiciado la incorporación de estos alumnos egresados para la realización de Colaboraciones Docentes. </a:t>
            </a:r>
          </a:p>
          <a:p>
            <a:pPr algn="just">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Con el fin de optimizar el desempeño de dichas colaboraciones, se ha realizado una coordinación entre asignaturas para detectar en cuáles de ellas es más apropiada la colaboración, bien por los contenidos prácticos a impartir o por la necesidad de apoyo actualmente. </a:t>
            </a:r>
          </a:p>
        </p:txBody>
      </p:sp>
    </p:spTree>
    <p:extLst>
      <p:ext uri="{BB962C8B-B14F-4D97-AF65-F5344CB8AC3E}">
        <p14:creationId xmlns:p14="http://schemas.microsoft.com/office/powerpoint/2010/main" val="1556265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17</a:t>
            </a:fld>
            <a:endParaRPr lang="es-ES" dirty="0"/>
          </a:p>
        </p:txBody>
      </p:sp>
      <p:sp>
        <p:nvSpPr>
          <p:cNvPr id="5" name="CuadroTexto 4">
            <a:extLst>
              <a:ext uri="{FF2B5EF4-FFF2-40B4-BE49-F238E27FC236}">
                <a16:creationId xmlns:a16="http://schemas.microsoft.com/office/drawing/2014/main" id="{FF1E5BBD-5A64-7848-3F6D-13F4E55D5741}"/>
              </a:ext>
            </a:extLst>
          </p:cNvPr>
          <p:cNvSpPr txBox="1"/>
          <p:nvPr/>
        </p:nvSpPr>
        <p:spPr>
          <a:xfrm>
            <a:off x="348342" y="2021215"/>
            <a:ext cx="11234057" cy="2591479"/>
          </a:xfrm>
          <a:prstGeom prst="rect">
            <a:avLst/>
          </a:prstGeom>
          <a:noFill/>
        </p:spPr>
        <p:txBody>
          <a:bodyPr wrap="square">
            <a:spAutoFit/>
          </a:bodyPr>
          <a:lstStyle/>
          <a:p>
            <a:pPr lvl="0" algn="just">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Coordinación para la propuesta de temas de Trabajos Fin de Máster.</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El 9 de noviembre de 2023 se realizó una jornada de 3 horas en la que los diferentes grupos de investigación que participan en el máster presentaron las principales líneas de investigación y posibles temas de TFM. Previamente se realizó una reunión de coordinación de los profesores del máster para estandarizar los criterios académicos del TFM en cuanto a estructura y extensión mínima y máxima del documento. </a:t>
            </a:r>
          </a:p>
        </p:txBody>
      </p:sp>
    </p:spTree>
    <p:extLst>
      <p:ext uri="{BB962C8B-B14F-4D97-AF65-F5344CB8AC3E}">
        <p14:creationId xmlns:p14="http://schemas.microsoft.com/office/powerpoint/2010/main" val="16268675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18</a:t>
            </a:fld>
            <a:endParaRPr lang="es-ES" dirty="0"/>
          </a:p>
        </p:txBody>
      </p:sp>
      <p:sp>
        <p:nvSpPr>
          <p:cNvPr id="5" name="CuadroTexto 4">
            <a:extLst>
              <a:ext uri="{FF2B5EF4-FFF2-40B4-BE49-F238E27FC236}">
                <a16:creationId xmlns:a16="http://schemas.microsoft.com/office/drawing/2014/main" id="{EE15AC7A-7472-CBA8-B815-1C841F134E90}"/>
              </a:ext>
            </a:extLst>
          </p:cNvPr>
          <p:cNvSpPr txBox="1"/>
          <p:nvPr/>
        </p:nvSpPr>
        <p:spPr>
          <a:xfrm>
            <a:off x="533399" y="1819773"/>
            <a:ext cx="10472057" cy="3579441"/>
          </a:xfrm>
          <a:prstGeom prst="rect">
            <a:avLst/>
          </a:prstGeom>
          <a:noFill/>
        </p:spPr>
        <p:txBody>
          <a:bodyPr wrap="square">
            <a:spAutoFit/>
          </a:bodyPr>
          <a:lstStyle/>
          <a:p>
            <a:pPr lvl="0" algn="just">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Coordinación entre asignaturas para la realización de viajes y visitas a empresas e instalaciones.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endParaRPr lang="es-ES" sz="2000" b="0" kern="100" dirty="0">
              <a:effectLst/>
              <a:latin typeface="Aptos" panose="020B0004020202020204" pitchFamily="34" charset="0"/>
              <a:ea typeface="Aptos" panose="020B0004020202020204" pitchFamily="34" charset="0"/>
              <a:cs typeface="Times New Roman" panose="02020603050405020304" pitchFamily="18" charset="0"/>
            </a:endParaRPr>
          </a:p>
          <a:p>
            <a:pPr algn="just">
              <a:lnSpc>
                <a:spcPct val="107000"/>
              </a:lnSpc>
              <a:spcAft>
                <a:spcPts val="800"/>
              </a:spcAft>
            </a:pPr>
            <a:r>
              <a:rPr lang="es-ES" sz="2000" b="0" kern="100" dirty="0">
                <a:effectLst/>
                <a:latin typeface="Aptos" panose="020B0004020202020204" pitchFamily="34" charset="0"/>
                <a:ea typeface="Aptos" panose="020B0004020202020204" pitchFamily="34" charset="0"/>
                <a:cs typeface="Times New Roman" panose="02020603050405020304" pitchFamily="18" charset="0"/>
              </a:rPr>
              <a:t>Los viajes que se organizan están vinculados a una o varias asignaturas por afinidad de contenidos y resultados de aprendizaje. A principio de curso se realiza una breve reunión informal para proponer visitas a empresas, industrias, centros hospitalarios e instalaciones, de forma que todo el profesorado conozca la propuesta de visitas y las fechas tentativas. Esta coordinación es realmente conveniente para establecer un calendario de recuperación de clases ya que las visitas suelen ocupar toda una jornada y afectan a la asistencia de algunas asignaturas. </a:t>
            </a:r>
          </a:p>
        </p:txBody>
      </p:sp>
    </p:spTree>
    <p:extLst>
      <p:ext uri="{BB962C8B-B14F-4D97-AF65-F5344CB8AC3E}">
        <p14:creationId xmlns:p14="http://schemas.microsoft.com/office/powerpoint/2010/main" val="390134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CÁTEDRA CSN/UPV</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19</a:t>
            </a:fld>
            <a:endParaRPr lang="es-ES" dirty="0"/>
          </a:p>
        </p:txBody>
      </p:sp>
      <p:pic>
        <p:nvPicPr>
          <p:cNvPr id="5" name="Imagen 4">
            <a:extLst>
              <a:ext uri="{FF2B5EF4-FFF2-40B4-BE49-F238E27FC236}">
                <a16:creationId xmlns:a16="http://schemas.microsoft.com/office/drawing/2014/main" id="{E1A92ED2-DF23-6483-7737-57143654CBA7}"/>
              </a:ext>
            </a:extLst>
          </p:cNvPr>
          <p:cNvPicPr>
            <a:picLocks noChangeAspect="1"/>
          </p:cNvPicPr>
          <p:nvPr/>
        </p:nvPicPr>
        <p:blipFill>
          <a:blip r:embed="rId2"/>
          <a:stretch>
            <a:fillRect/>
          </a:stretch>
        </p:blipFill>
        <p:spPr>
          <a:xfrm>
            <a:off x="1717379" y="694106"/>
            <a:ext cx="8297889" cy="6163894"/>
          </a:xfrm>
          <a:prstGeom prst="rect">
            <a:avLst/>
          </a:prstGeom>
        </p:spPr>
      </p:pic>
    </p:spTree>
    <p:extLst>
      <p:ext uri="{BB962C8B-B14F-4D97-AF65-F5344CB8AC3E}">
        <p14:creationId xmlns:p14="http://schemas.microsoft.com/office/powerpoint/2010/main" val="4073943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a:t>
            </a:fld>
            <a:endParaRPr lang="es-ES" dirty="0"/>
          </a:p>
        </p:txBody>
      </p:sp>
      <p:sp>
        <p:nvSpPr>
          <p:cNvPr id="7" name="CuadroTexto 6">
            <a:extLst>
              <a:ext uri="{FF2B5EF4-FFF2-40B4-BE49-F238E27FC236}">
                <a16:creationId xmlns:a16="http://schemas.microsoft.com/office/drawing/2014/main" id="{451A0701-A9F2-FA1B-E14C-9B87AD1F0962}"/>
              </a:ext>
            </a:extLst>
          </p:cNvPr>
          <p:cNvSpPr txBox="1"/>
          <p:nvPr/>
        </p:nvSpPr>
        <p:spPr>
          <a:xfrm>
            <a:off x="296635" y="783917"/>
            <a:ext cx="11435289" cy="5213222"/>
          </a:xfrm>
          <a:prstGeom prst="rect">
            <a:avLst/>
          </a:prstGeom>
          <a:noFill/>
        </p:spPr>
        <p:txBody>
          <a:bodyPr wrap="square">
            <a:spAutoFit/>
          </a:bodyPr>
          <a:lstStyle/>
          <a:p>
            <a:pPr>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Estudiantes matriculados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6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(de nuevo ingreso)</a:t>
            </a:r>
          </a:p>
          <a:p>
            <a:pPr>
              <a:lnSpc>
                <a:spcPct val="107000"/>
              </a:lnSpc>
              <a:spcAft>
                <a:spcPts val="600"/>
              </a:spcAft>
            </a:pPr>
            <a:endParaRPr lang="es-ES" sz="1800" b="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600"/>
              </a:spcAft>
            </a:pPr>
            <a:r>
              <a:rPr lang="es-ES" sz="1800" b="0" kern="100" dirty="0">
                <a:latin typeface="Aptos" panose="020B0004020202020204" pitchFamily="34" charset="0"/>
                <a:ea typeface="Aptos" panose="020B0004020202020204" pitchFamily="34" charset="0"/>
                <a:cs typeface="Times New Roman" panose="02020603050405020304" pitchFamily="18" charset="0"/>
              </a:rPr>
              <a:t>Curso 2022-2023: 7</a:t>
            </a:r>
          </a:p>
          <a:p>
            <a:pPr>
              <a:lnSpc>
                <a:spcPct val="107000"/>
              </a:lnSpc>
              <a:spcAft>
                <a:spcPts val="600"/>
              </a:spcAft>
            </a:pPr>
            <a:r>
              <a:rPr lang="es-ES" sz="1800" b="0" kern="100" dirty="0">
                <a:latin typeface="Aptos" panose="020B0004020202020204" pitchFamily="34" charset="0"/>
                <a:ea typeface="Aptos" panose="020B0004020202020204" pitchFamily="34" charset="0"/>
                <a:cs typeface="Times New Roman" panose="02020603050405020304" pitchFamily="18" charset="0"/>
              </a:rPr>
              <a:t>Curso 2023-2024: 7</a:t>
            </a:r>
          </a:p>
          <a:p>
            <a:pPr>
              <a:lnSpc>
                <a:spcPct val="107000"/>
              </a:lnSpc>
              <a:spcAft>
                <a:spcPts val="600"/>
              </a:spcAft>
            </a:pPr>
            <a:r>
              <a:rPr lang="es-ES" sz="1800" kern="100" dirty="0">
                <a:latin typeface="Aptos" panose="020B0004020202020204" pitchFamily="34" charset="0"/>
                <a:ea typeface="Aptos" panose="020B0004020202020204" pitchFamily="34" charset="0"/>
                <a:cs typeface="Times New Roman" panose="02020603050405020304" pitchFamily="18" charset="0"/>
              </a:rPr>
              <a:t>Curso 2024-2025: 17</a:t>
            </a:r>
          </a:p>
          <a:p>
            <a:pPr>
              <a:lnSpc>
                <a:spcPct val="107000"/>
              </a:lnSpc>
              <a:spcAft>
                <a:spcPts val="600"/>
              </a:spcAft>
            </a:pPr>
            <a:endParaRPr lang="es-ES" sz="1800" b="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600"/>
              </a:spcAft>
            </a:pPr>
            <a:r>
              <a:rPr lang="es-ES" sz="1800" kern="100" dirty="0">
                <a:latin typeface="Aptos" panose="020B0004020202020204" pitchFamily="34" charset="0"/>
                <a:ea typeface="Aptos" panose="020B0004020202020204" pitchFamily="34" charset="0"/>
                <a:cs typeface="Times New Roman" panose="02020603050405020304" pitchFamily="18" charset="0"/>
              </a:rPr>
              <a:t>Procedencia estudiantes Curso 2024-2025:</a:t>
            </a:r>
          </a:p>
          <a:p>
            <a:pPr>
              <a:lnSpc>
                <a:spcPct val="107000"/>
              </a:lnSpc>
              <a:spcAft>
                <a:spcPts val="600"/>
              </a:spcAft>
            </a:pPr>
            <a:r>
              <a:rPr lang="es-ES" sz="1800" b="0" kern="100" dirty="0">
                <a:latin typeface="Aptos" panose="020B0004020202020204" pitchFamily="34" charset="0"/>
                <a:ea typeface="Aptos" panose="020B0004020202020204" pitchFamily="34" charset="0"/>
                <a:cs typeface="Times New Roman" panose="02020603050405020304" pitchFamily="18" charset="0"/>
              </a:rPr>
              <a:t>- España (14), Argentina (1), Colombia (2).</a:t>
            </a:r>
          </a:p>
          <a:p>
            <a:pPr>
              <a:lnSpc>
                <a:spcPct val="107000"/>
              </a:lnSpc>
              <a:spcAft>
                <a:spcPts val="600"/>
              </a:spcAft>
            </a:pPr>
            <a:endParaRPr lang="es-ES" sz="1800" b="0" kern="100" dirty="0">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600"/>
              </a:spcAft>
            </a:pPr>
            <a:r>
              <a:rPr lang="es-ES" sz="1800" kern="100" dirty="0">
                <a:latin typeface="Aptos" panose="020B0004020202020204" pitchFamily="34" charset="0"/>
                <a:ea typeface="Aptos" panose="020B0004020202020204" pitchFamily="34" charset="0"/>
                <a:cs typeface="Times New Roman" panose="02020603050405020304" pitchFamily="18" charset="0"/>
              </a:rPr>
              <a:t>Por titulación de acceso Curso 2024-2025:</a:t>
            </a:r>
          </a:p>
          <a:p>
            <a:pPr marL="285750" indent="-285750">
              <a:lnSpc>
                <a:spcPct val="107000"/>
              </a:lnSpc>
              <a:spcAft>
                <a:spcPts val="600"/>
              </a:spcAft>
              <a:buFontTx/>
              <a:buChar char="-"/>
            </a:pPr>
            <a:r>
              <a:rPr lang="es-ES" sz="1800" b="0" kern="100" dirty="0">
                <a:latin typeface="Aptos" panose="020B0004020202020204" pitchFamily="34" charset="0"/>
                <a:ea typeface="Aptos" panose="020B0004020202020204" pitchFamily="34" charset="0"/>
                <a:cs typeface="Times New Roman" panose="02020603050405020304" pitchFamily="18" charset="0"/>
              </a:rPr>
              <a:t>Grado Ingeniería de la Energía, Grado Ingeniería en Tecnologías Industriales, Grado en Ingeniería Química, Grado en Física.</a:t>
            </a:r>
          </a:p>
          <a:p>
            <a:pPr marL="285750" indent="-285750">
              <a:lnSpc>
                <a:spcPct val="107000"/>
              </a:lnSpc>
              <a:spcAft>
                <a:spcPts val="600"/>
              </a:spcAft>
              <a:buFontTx/>
              <a:buChar char="-"/>
            </a:pPr>
            <a:r>
              <a:rPr lang="es-ES" sz="1800" b="0" kern="100" dirty="0">
                <a:latin typeface="Aptos" panose="020B0004020202020204" pitchFamily="34" charset="0"/>
                <a:ea typeface="Aptos" panose="020B0004020202020204" pitchFamily="34" charset="0"/>
                <a:cs typeface="Times New Roman" panose="02020603050405020304" pitchFamily="18" charset="0"/>
              </a:rPr>
              <a:t>Doble Máster en Ingeniería Industrial + Seguridad Nuclear y Protección Radiológica (4).</a:t>
            </a:r>
          </a:p>
        </p:txBody>
      </p:sp>
    </p:spTree>
    <p:extLst>
      <p:ext uri="{BB962C8B-B14F-4D97-AF65-F5344CB8AC3E}">
        <p14:creationId xmlns:p14="http://schemas.microsoft.com/office/powerpoint/2010/main" val="3747850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20</a:t>
            </a:fld>
            <a:endParaRPr lang="es-ES" dirty="0"/>
          </a:p>
        </p:txBody>
      </p:sp>
      <p:pic>
        <p:nvPicPr>
          <p:cNvPr id="6" name="Imagen 5">
            <a:extLst>
              <a:ext uri="{FF2B5EF4-FFF2-40B4-BE49-F238E27FC236}">
                <a16:creationId xmlns:a16="http://schemas.microsoft.com/office/drawing/2014/main" id="{800AC943-3463-6811-8E18-29DA1EE06E44}"/>
              </a:ext>
            </a:extLst>
          </p:cNvPr>
          <p:cNvPicPr>
            <a:picLocks noChangeAspect="1"/>
          </p:cNvPicPr>
          <p:nvPr/>
        </p:nvPicPr>
        <p:blipFill>
          <a:blip r:embed="rId2"/>
          <a:stretch>
            <a:fillRect/>
          </a:stretch>
        </p:blipFill>
        <p:spPr>
          <a:xfrm>
            <a:off x="1868932" y="0"/>
            <a:ext cx="7418965" cy="6858000"/>
          </a:xfrm>
          <a:prstGeom prst="rect">
            <a:avLst/>
          </a:prstGeom>
        </p:spPr>
      </p:pic>
    </p:spTree>
    <p:extLst>
      <p:ext uri="{BB962C8B-B14F-4D97-AF65-F5344CB8AC3E}">
        <p14:creationId xmlns:p14="http://schemas.microsoft.com/office/powerpoint/2010/main" val="40384827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21</a:t>
            </a:fld>
            <a:endParaRPr lang="es-ES" dirty="0"/>
          </a:p>
        </p:txBody>
      </p:sp>
      <p:pic>
        <p:nvPicPr>
          <p:cNvPr id="5" name="Imagen 4">
            <a:extLst>
              <a:ext uri="{FF2B5EF4-FFF2-40B4-BE49-F238E27FC236}">
                <a16:creationId xmlns:a16="http://schemas.microsoft.com/office/drawing/2014/main" id="{22D923AB-0276-44EA-951D-21A0ECD0B0B4}"/>
              </a:ext>
            </a:extLst>
          </p:cNvPr>
          <p:cNvPicPr>
            <a:picLocks noChangeAspect="1"/>
          </p:cNvPicPr>
          <p:nvPr/>
        </p:nvPicPr>
        <p:blipFill>
          <a:blip r:embed="rId2"/>
          <a:stretch>
            <a:fillRect/>
          </a:stretch>
        </p:blipFill>
        <p:spPr>
          <a:xfrm>
            <a:off x="1739471" y="0"/>
            <a:ext cx="7212060" cy="6858000"/>
          </a:xfrm>
          <a:prstGeom prst="rect">
            <a:avLst/>
          </a:prstGeom>
        </p:spPr>
      </p:pic>
    </p:spTree>
    <p:extLst>
      <p:ext uri="{BB962C8B-B14F-4D97-AF65-F5344CB8AC3E}">
        <p14:creationId xmlns:p14="http://schemas.microsoft.com/office/powerpoint/2010/main" val="41929780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22</a:t>
            </a:fld>
            <a:endParaRPr lang="es-ES" dirty="0"/>
          </a:p>
        </p:txBody>
      </p:sp>
      <p:pic>
        <p:nvPicPr>
          <p:cNvPr id="5" name="Imagen 4">
            <a:extLst>
              <a:ext uri="{FF2B5EF4-FFF2-40B4-BE49-F238E27FC236}">
                <a16:creationId xmlns:a16="http://schemas.microsoft.com/office/drawing/2014/main" id="{D651A3FF-21AF-F1B1-D045-47965F919041}"/>
              </a:ext>
            </a:extLst>
          </p:cNvPr>
          <p:cNvPicPr>
            <a:picLocks noChangeAspect="1"/>
          </p:cNvPicPr>
          <p:nvPr/>
        </p:nvPicPr>
        <p:blipFill>
          <a:blip r:embed="rId2"/>
          <a:stretch>
            <a:fillRect/>
          </a:stretch>
        </p:blipFill>
        <p:spPr>
          <a:xfrm>
            <a:off x="1774693" y="0"/>
            <a:ext cx="7503928" cy="6858000"/>
          </a:xfrm>
          <a:prstGeom prst="rect">
            <a:avLst/>
          </a:prstGeom>
        </p:spPr>
      </p:pic>
    </p:spTree>
    <p:extLst>
      <p:ext uri="{BB962C8B-B14F-4D97-AF65-F5344CB8AC3E}">
        <p14:creationId xmlns:p14="http://schemas.microsoft.com/office/powerpoint/2010/main" val="25895437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23</a:t>
            </a:fld>
            <a:endParaRPr lang="es-ES" dirty="0"/>
          </a:p>
        </p:txBody>
      </p:sp>
      <p:pic>
        <p:nvPicPr>
          <p:cNvPr id="5" name="Imagen 4">
            <a:extLst>
              <a:ext uri="{FF2B5EF4-FFF2-40B4-BE49-F238E27FC236}">
                <a16:creationId xmlns:a16="http://schemas.microsoft.com/office/drawing/2014/main" id="{3A82C8B5-05AA-A71F-CC3A-FE2D7232473A}"/>
              </a:ext>
            </a:extLst>
          </p:cNvPr>
          <p:cNvPicPr>
            <a:picLocks noChangeAspect="1"/>
          </p:cNvPicPr>
          <p:nvPr/>
        </p:nvPicPr>
        <p:blipFill>
          <a:blip r:embed="rId2"/>
          <a:stretch>
            <a:fillRect/>
          </a:stretch>
        </p:blipFill>
        <p:spPr>
          <a:xfrm>
            <a:off x="1787106" y="0"/>
            <a:ext cx="8100203" cy="6858000"/>
          </a:xfrm>
          <a:prstGeom prst="rect">
            <a:avLst/>
          </a:prstGeom>
        </p:spPr>
      </p:pic>
    </p:spTree>
    <p:extLst>
      <p:ext uri="{BB962C8B-B14F-4D97-AF65-F5344CB8AC3E}">
        <p14:creationId xmlns:p14="http://schemas.microsoft.com/office/powerpoint/2010/main" val="3755710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24</a:t>
            </a:fld>
            <a:endParaRPr lang="es-ES" dirty="0"/>
          </a:p>
        </p:txBody>
      </p:sp>
      <p:pic>
        <p:nvPicPr>
          <p:cNvPr id="4" name="Imagen 3">
            <a:extLst>
              <a:ext uri="{FF2B5EF4-FFF2-40B4-BE49-F238E27FC236}">
                <a16:creationId xmlns:a16="http://schemas.microsoft.com/office/drawing/2014/main" id="{2025A858-8CFB-7C02-5849-E365A8C786A4}"/>
              </a:ext>
            </a:extLst>
          </p:cNvPr>
          <p:cNvPicPr>
            <a:picLocks noChangeAspect="1"/>
          </p:cNvPicPr>
          <p:nvPr/>
        </p:nvPicPr>
        <p:blipFill>
          <a:blip r:embed="rId2"/>
          <a:stretch>
            <a:fillRect/>
          </a:stretch>
        </p:blipFill>
        <p:spPr>
          <a:xfrm>
            <a:off x="1723324" y="0"/>
            <a:ext cx="8745351" cy="6858000"/>
          </a:xfrm>
          <a:prstGeom prst="rect">
            <a:avLst/>
          </a:prstGeom>
        </p:spPr>
      </p:pic>
    </p:spTree>
    <p:extLst>
      <p:ext uri="{BB962C8B-B14F-4D97-AF65-F5344CB8AC3E}">
        <p14:creationId xmlns:p14="http://schemas.microsoft.com/office/powerpoint/2010/main" val="55675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25</a:t>
            </a:fld>
            <a:endParaRPr lang="es-ES" dirty="0"/>
          </a:p>
        </p:txBody>
      </p:sp>
      <p:pic>
        <p:nvPicPr>
          <p:cNvPr id="4" name="Imagen 3">
            <a:extLst>
              <a:ext uri="{FF2B5EF4-FFF2-40B4-BE49-F238E27FC236}">
                <a16:creationId xmlns:a16="http://schemas.microsoft.com/office/drawing/2014/main" id="{02E3F475-7E21-4919-C4A7-FFD6A0ABB1B4}"/>
              </a:ext>
            </a:extLst>
          </p:cNvPr>
          <p:cNvPicPr>
            <a:picLocks noChangeAspect="1"/>
          </p:cNvPicPr>
          <p:nvPr/>
        </p:nvPicPr>
        <p:blipFill>
          <a:blip r:embed="rId2"/>
          <a:stretch>
            <a:fillRect/>
          </a:stretch>
        </p:blipFill>
        <p:spPr>
          <a:xfrm>
            <a:off x="1759347" y="370570"/>
            <a:ext cx="8897592" cy="6487430"/>
          </a:xfrm>
          <a:prstGeom prst="rect">
            <a:avLst/>
          </a:prstGeom>
        </p:spPr>
      </p:pic>
    </p:spTree>
    <p:extLst>
      <p:ext uri="{BB962C8B-B14F-4D97-AF65-F5344CB8AC3E}">
        <p14:creationId xmlns:p14="http://schemas.microsoft.com/office/powerpoint/2010/main" val="3739076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AE6BA-5EB4-BB6D-2A86-59938713EA24}"/>
            </a:ext>
          </a:extLst>
        </p:cNvPr>
        <p:cNvGrpSpPr/>
        <p:nvPr/>
      </p:nvGrpSpPr>
      <p:grpSpPr>
        <a:xfrm>
          <a:off x="0" y="0"/>
          <a:ext cx="0" cy="0"/>
          <a:chOff x="0" y="0"/>
          <a:chExt cx="0" cy="0"/>
        </a:xfrm>
      </p:grpSpPr>
      <p:sp>
        <p:nvSpPr>
          <p:cNvPr id="2" name="Título 2">
            <a:extLst>
              <a:ext uri="{FF2B5EF4-FFF2-40B4-BE49-F238E27FC236}">
                <a16:creationId xmlns:a16="http://schemas.microsoft.com/office/drawing/2014/main" id="{F79C4D42-4D55-DAA5-CAF2-D2287A209569}"/>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MUSNPR</a:t>
            </a:r>
          </a:p>
        </p:txBody>
      </p:sp>
      <p:sp>
        <p:nvSpPr>
          <p:cNvPr id="3" name="Marcador de número de diapositiva 2">
            <a:extLst>
              <a:ext uri="{FF2B5EF4-FFF2-40B4-BE49-F238E27FC236}">
                <a16:creationId xmlns:a16="http://schemas.microsoft.com/office/drawing/2014/main" id="{F8A15BEF-9D0C-50F4-954E-8AE9A0A8E082}"/>
              </a:ext>
            </a:extLst>
          </p:cNvPr>
          <p:cNvSpPr>
            <a:spLocks noGrp="1"/>
          </p:cNvSpPr>
          <p:nvPr>
            <p:ph type="sldNum" sz="quarter" idx="12"/>
          </p:nvPr>
        </p:nvSpPr>
        <p:spPr/>
        <p:txBody>
          <a:bodyPr/>
          <a:lstStyle/>
          <a:p>
            <a:r>
              <a:rPr lang="es-ES"/>
              <a:t>/ </a:t>
            </a:r>
            <a:fld id="{E77D623B-8418-F642-B01C-38FE0BA158AD}" type="slidenum">
              <a:rPr lang="es-ES" smtClean="0"/>
              <a:t>26</a:t>
            </a:fld>
            <a:endParaRPr lang="es-ES" dirty="0"/>
          </a:p>
        </p:txBody>
      </p:sp>
      <p:pic>
        <p:nvPicPr>
          <p:cNvPr id="8" name="Imagen 7">
            <a:extLst>
              <a:ext uri="{FF2B5EF4-FFF2-40B4-BE49-F238E27FC236}">
                <a16:creationId xmlns:a16="http://schemas.microsoft.com/office/drawing/2014/main" id="{A1351928-DD3A-4EBE-0340-6CC3C2EFEDBF}"/>
              </a:ext>
            </a:extLst>
          </p:cNvPr>
          <p:cNvPicPr>
            <a:picLocks noChangeAspect="1"/>
          </p:cNvPicPr>
          <p:nvPr/>
        </p:nvPicPr>
        <p:blipFill>
          <a:blip r:embed="rId2"/>
          <a:stretch>
            <a:fillRect/>
          </a:stretch>
        </p:blipFill>
        <p:spPr>
          <a:xfrm>
            <a:off x="1375246" y="2325393"/>
            <a:ext cx="9010185" cy="3256156"/>
          </a:xfrm>
          <a:prstGeom prst="rect">
            <a:avLst/>
          </a:prstGeom>
        </p:spPr>
      </p:pic>
      <p:sp>
        <p:nvSpPr>
          <p:cNvPr id="10" name="CuadroTexto 9">
            <a:extLst>
              <a:ext uri="{FF2B5EF4-FFF2-40B4-BE49-F238E27FC236}">
                <a16:creationId xmlns:a16="http://schemas.microsoft.com/office/drawing/2014/main" id="{718E7D28-DB67-5729-0CCD-91E0A8D081D5}"/>
              </a:ext>
            </a:extLst>
          </p:cNvPr>
          <p:cNvSpPr txBox="1"/>
          <p:nvPr/>
        </p:nvSpPr>
        <p:spPr>
          <a:xfrm>
            <a:off x="405442" y="969357"/>
            <a:ext cx="11033184" cy="984885"/>
          </a:xfrm>
          <a:prstGeom prst="rect">
            <a:avLst/>
          </a:prstGeom>
          <a:noFill/>
        </p:spPr>
        <p:txBody>
          <a:bodyPr wrap="square">
            <a:spAutoFit/>
          </a:bodyPr>
          <a:lstStyle/>
          <a:p>
            <a:pPr algn="l"/>
            <a:r>
              <a:rPr lang="es-ES" sz="1800" b="1" i="0" u="none" strike="noStrike" baseline="0" dirty="0">
                <a:latin typeface="Arial" panose="020B0604020202020204" pitchFamily="34" charset="0"/>
                <a:cs typeface="Arial" panose="020B0604020202020204" pitchFamily="34" charset="0"/>
              </a:rPr>
              <a:t>Becas a estudiantes para cursar másteres en materias relacionadas con la Seguridad Nuclear y la Protección Radiológica.</a:t>
            </a:r>
          </a:p>
          <a:p>
            <a:pPr algn="l"/>
            <a:r>
              <a:rPr lang="es-ES" sz="1800" dirty="0">
                <a:latin typeface="Arial" panose="020B0604020202020204" pitchFamily="34" charset="0"/>
                <a:cs typeface="Arial" panose="020B0604020202020204" pitchFamily="34" charset="0"/>
              </a:rPr>
              <a:t>Se </a:t>
            </a:r>
            <a:r>
              <a:rPr lang="es-ES" sz="2000" b="0" i="0" u="none" strike="noStrike" baseline="0" dirty="0">
                <a:latin typeface="Arial" panose="020B0604020202020204" pitchFamily="34" charset="0"/>
                <a:cs typeface="Arial" panose="020B0604020202020204" pitchFamily="34" charset="0"/>
              </a:rPr>
              <a:t>conceden 4 becas con una dotación máxima de 1800 €/beca.</a:t>
            </a:r>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461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B4D7A2-D4E1-671F-53C8-575E12347E30}"/>
            </a:ext>
          </a:extLst>
        </p:cNvPr>
        <p:cNvGrpSpPr/>
        <p:nvPr/>
      </p:nvGrpSpPr>
      <p:grpSpPr>
        <a:xfrm>
          <a:off x="0" y="0"/>
          <a:ext cx="0" cy="0"/>
          <a:chOff x="0" y="0"/>
          <a:chExt cx="0" cy="0"/>
        </a:xfrm>
      </p:grpSpPr>
      <p:sp>
        <p:nvSpPr>
          <p:cNvPr id="2" name="Título 2">
            <a:extLst>
              <a:ext uri="{FF2B5EF4-FFF2-40B4-BE49-F238E27FC236}">
                <a16:creationId xmlns:a16="http://schemas.microsoft.com/office/drawing/2014/main" id="{696578EB-4817-DA33-D0F6-3B8E3F0E81EC}"/>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MUSNPR</a:t>
            </a:r>
          </a:p>
        </p:txBody>
      </p:sp>
      <p:sp>
        <p:nvSpPr>
          <p:cNvPr id="3" name="Marcador de número de diapositiva 2">
            <a:extLst>
              <a:ext uri="{FF2B5EF4-FFF2-40B4-BE49-F238E27FC236}">
                <a16:creationId xmlns:a16="http://schemas.microsoft.com/office/drawing/2014/main" id="{3BB742FB-85EA-74E7-1A9B-48FFD1AD86EC}"/>
              </a:ext>
            </a:extLst>
          </p:cNvPr>
          <p:cNvSpPr>
            <a:spLocks noGrp="1"/>
          </p:cNvSpPr>
          <p:nvPr>
            <p:ph type="sldNum" sz="quarter" idx="12"/>
          </p:nvPr>
        </p:nvSpPr>
        <p:spPr/>
        <p:txBody>
          <a:bodyPr/>
          <a:lstStyle/>
          <a:p>
            <a:r>
              <a:rPr lang="es-ES"/>
              <a:t>/ </a:t>
            </a:r>
            <a:fld id="{E77D623B-8418-F642-B01C-38FE0BA158AD}" type="slidenum">
              <a:rPr lang="es-ES" smtClean="0"/>
              <a:t>27</a:t>
            </a:fld>
            <a:endParaRPr lang="es-ES" dirty="0"/>
          </a:p>
        </p:txBody>
      </p:sp>
      <p:sp>
        <p:nvSpPr>
          <p:cNvPr id="5" name="CuadroTexto 4">
            <a:extLst>
              <a:ext uri="{FF2B5EF4-FFF2-40B4-BE49-F238E27FC236}">
                <a16:creationId xmlns:a16="http://schemas.microsoft.com/office/drawing/2014/main" id="{C203AC78-A97C-3400-DE6C-5FD4346D0B78}"/>
              </a:ext>
            </a:extLst>
          </p:cNvPr>
          <p:cNvSpPr txBox="1"/>
          <p:nvPr/>
        </p:nvSpPr>
        <p:spPr>
          <a:xfrm>
            <a:off x="521898" y="975120"/>
            <a:ext cx="10873595" cy="4955203"/>
          </a:xfrm>
          <a:prstGeom prst="rect">
            <a:avLst/>
          </a:prstGeom>
          <a:noFill/>
        </p:spPr>
        <p:txBody>
          <a:bodyPr wrap="square">
            <a:spAutoFit/>
          </a:bodyPr>
          <a:lstStyle/>
          <a:p>
            <a:pPr algn="l"/>
            <a:r>
              <a:rPr lang="es-ES" sz="1800" b="1" i="0" u="none" strike="noStrike" baseline="0" dirty="0">
                <a:latin typeface="Arial" panose="020B0604020202020204" pitchFamily="34" charset="0"/>
                <a:cs typeface="Arial" panose="020B0604020202020204" pitchFamily="34" charset="0"/>
              </a:rPr>
              <a:t>PREMIO PARA TESIS DOCTORAL</a:t>
            </a:r>
          </a:p>
          <a:p>
            <a:pPr algn="l"/>
            <a:endParaRPr lang="es-ES" sz="1800" b="0" i="0" u="none" strike="noStrike" baseline="0" dirty="0">
              <a:latin typeface="Arial" panose="020B0604020202020204" pitchFamily="34" charset="0"/>
              <a:cs typeface="Arial" panose="020B0604020202020204" pitchFamily="34" charset="0"/>
            </a:endParaRPr>
          </a:p>
          <a:p>
            <a:pPr algn="l"/>
            <a:r>
              <a:rPr lang="es-ES" b="0" dirty="0">
                <a:latin typeface="Arial" panose="020B0604020202020204" pitchFamily="34" charset="0"/>
                <a:cs typeface="Arial" panose="020B0604020202020204" pitchFamily="34" charset="0"/>
              </a:rPr>
              <a:t>Yago Rivera Durán, que defendió la tesis</a:t>
            </a:r>
          </a:p>
          <a:p>
            <a:pPr algn="l"/>
            <a:r>
              <a:rPr lang="es-ES" b="0" dirty="0">
                <a:latin typeface="Arial" panose="020B0604020202020204" pitchFamily="34" charset="0"/>
                <a:cs typeface="Arial" panose="020B0604020202020204" pitchFamily="34" charset="0"/>
              </a:rPr>
              <a:t>doctoral el 26/05/2023 con título “Experimental and </a:t>
            </a:r>
            <a:r>
              <a:rPr lang="es-ES" b="0" dirty="0" err="1">
                <a:latin typeface="Arial" panose="020B0604020202020204" pitchFamily="34" charset="0"/>
                <a:cs typeface="Arial" panose="020B0604020202020204" pitchFamily="34" charset="0"/>
              </a:rPr>
              <a:t>Modelling</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Study</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of</a:t>
            </a:r>
            <a:r>
              <a:rPr lang="es-ES" b="0" dirty="0">
                <a:latin typeface="Arial" panose="020B0604020202020204" pitchFamily="34" charset="0"/>
                <a:cs typeface="Arial" panose="020B0604020202020204" pitchFamily="34" charset="0"/>
              </a:rPr>
              <a:t> Interfacial </a:t>
            </a:r>
            <a:r>
              <a:rPr lang="es-ES" b="0" dirty="0" err="1">
                <a:latin typeface="Arial" panose="020B0604020202020204" pitchFamily="34" charset="0"/>
                <a:cs typeface="Arial" panose="020B0604020202020204" pitchFamily="34" charset="0"/>
              </a:rPr>
              <a:t>Phenomena</a:t>
            </a:r>
            <a:r>
              <a:rPr lang="es-ES" b="0" dirty="0">
                <a:latin typeface="Arial" panose="020B0604020202020204" pitchFamily="34" charset="0"/>
                <a:cs typeface="Arial" panose="020B0604020202020204" pitchFamily="34" charset="0"/>
              </a:rPr>
              <a:t> in </a:t>
            </a:r>
            <a:r>
              <a:rPr lang="es-ES" b="0" dirty="0" err="1">
                <a:latin typeface="Arial" panose="020B0604020202020204" pitchFamily="34" charset="0"/>
                <a:cs typeface="Arial" panose="020B0604020202020204" pitchFamily="34" charset="0"/>
              </a:rPr>
              <a:t>Annular</a:t>
            </a:r>
            <a:r>
              <a:rPr lang="es-ES" b="0" dirty="0">
                <a:latin typeface="Arial" panose="020B0604020202020204" pitchFamily="34" charset="0"/>
                <a:cs typeface="Arial" panose="020B0604020202020204" pitchFamily="34" charset="0"/>
              </a:rPr>
              <a:t> Flow </a:t>
            </a:r>
            <a:r>
              <a:rPr lang="es-ES" b="0" dirty="0" err="1">
                <a:latin typeface="Arial" panose="020B0604020202020204" pitchFamily="34" charset="0"/>
                <a:cs typeface="Arial" panose="020B0604020202020204" pitchFamily="34" charset="0"/>
              </a:rPr>
              <a:t>with</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Uncertainty</a:t>
            </a:r>
            <a:r>
              <a:rPr lang="es-ES" b="0" dirty="0">
                <a:latin typeface="Arial" panose="020B0604020202020204" pitchFamily="34" charset="0"/>
                <a:cs typeface="Arial" panose="020B0604020202020204" pitchFamily="34" charset="0"/>
              </a:rPr>
              <a:t> </a:t>
            </a:r>
            <a:r>
              <a:rPr lang="es-ES" b="0" dirty="0" err="1">
                <a:latin typeface="Arial" panose="020B0604020202020204" pitchFamily="34" charset="0"/>
                <a:cs typeface="Arial" panose="020B0604020202020204" pitchFamily="34" charset="0"/>
              </a:rPr>
              <a:t>Quantification</a:t>
            </a:r>
            <a:r>
              <a:rPr lang="es-ES" b="0" dirty="0">
                <a:latin typeface="Arial" panose="020B0604020202020204" pitchFamily="34" charset="0"/>
                <a:cs typeface="Arial" panose="020B0604020202020204" pitchFamily="34" charset="0"/>
              </a:rPr>
              <a:t>”.</a:t>
            </a:r>
          </a:p>
          <a:p>
            <a:pPr algn="l"/>
            <a:endParaRPr lang="es-ES" dirty="0">
              <a:latin typeface="Arial" panose="020B0604020202020204" pitchFamily="34" charset="0"/>
              <a:cs typeface="Arial" panose="020B0604020202020204" pitchFamily="34" charset="0"/>
            </a:endParaRPr>
          </a:p>
          <a:p>
            <a:pPr algn="l"/>
            <a:endParaRPr lang="es-ES" dirty="0">
              <a:latin typeface="Arial" panose="020B0604020202020204" pitchFamily="34" charset="0"/>
              <a:cs typeface="Arial" panose="020B0604020202020204" pitchFamily="34" charset="0"/>
            </a:endParaRPr>
          </a:p>
          <a:p>
            <a:pPr algn="l"/>
            <a:r>
              <a:rPr lang="es-ES" sz="2000" b="1" i="0" u="none" strike="noStrike" baseline="0" dirty="0">
                <a:latin typeface="Arial" panose="020B0604020202020204" pitchFamily="34" charset="0"/>
                <a:cs typeface="Arial" panose="020B0604020202020204" pitchFamily="34" charset="0"/>
              </a:rPr>
              <a:t>PRIMER PREMIO AL MEJOR TFG DE LA CÁTEDRA CSN-UPV.</a:t>
            </a:r>
          </a:p>
          <a:p>
            <a:pPr algn="l"/>
            <a:endParaRPr lang="es-ES" sz="2000" b="1" i="0" u="none" strike="noStrike" baseline="0" dirty="0">
              <a:latin typeface="Arial" panose="020B0604020202020204" pitchFamily="34" charset="0"/>
              <a:cs typeface="Arial" panose="020B0604020202020204" pitchFamily="34" charset="0"/>
            </a:endParaRPr>
          </a:p>
          <a:p>
            <a:pPr algn="l"/>
            <a:r>
              <a:rPr lang="es-ES" sz="2000" b="0" i="0" u="none" strike="noStrike" baseline="0" dirty="0">
                <a:latin typeface="Arial" panose="020B0604020202020204" pitchFamily="34" charset="0"/>
                <a:cs typeface="Arial" panose="020B0604020202020204" pitchFamily="34" charset="0"/>
              </a:rPr>
              <a:t>“Análisis de la Dinámica de Reactores de Agua Ligera (LWR) mediante un Modelo Reducido con Acoplamiento Termohidráulico-Neutrónico”</a:t>
            </a:r>
          </a:p>
          <a:p>
            <a:pPr algn="l"/>
            <a:r>
              <a:rPr lang="es-ES" sz="2000" b="0" i="0" u="none" strike="noStrike" baseline="0" dirty="0">
                <a:latin typeface="Arial" panose="020B0604020202020204" pitchFamily="34" charset="0"/>
                <a:cs typeface="Arial" panose="020B0604020202020204" pitchFamily="34" charset="0"/>
              </a:rPr>
              <a:t>Alumno: Diego </a:t>
            </a:r>
            <a:r>
              <a:rPr lang="es-ES" sz="2000" b="0" i="0" u="none" strike="noStrike" baseline="0" dirty="0" err="1">
                <a:latin typeface="Arial" panose="020B0604020202020204" pitchFamily="34" charset="0"/>
                <a:cs typeface="Arial" panose="020B0604020202020204" pitchFamily="34" charset="0"/>
              </a:rPr>
              <a:t>Mondaray</a:t>
            </a:r>
            <a:r>
              <a:rPr lang="es-ES" sz="2000" b="0" i="0" u="none" strike="noStrike" baseline="0" dirty="0">
                <a:latin typeface="Arial" panose="020B0604020202020204" pitchFamily="34" charset="0"/>
                <a:cs typeface="Arial" panose="020B0604020202020204" pitchFamily="34" charset="0"/>
              </a:rPr>
              <a:t> Muñoz</a:t>
            </a:r>
          </a:p>
          <a:p>
            <a:pPr algn="l"/>
            <a:r>
              <a:rPr lang="es-ES" sz="2000" b="0" i="0" u="none" strike="noStrike" baseline="0" dirty="0">
                <a:latin typeface="Arial" panose="020B0604020202020204" pitchFamily="34" charset="0"/>
                <a:cs typeface="Arial" panose="020B0604020202020204" pitchFamily="34" charset="0"/>
              </a:rPr>
              <a:t>Título de Grado: Grado en Ingeniería de la Energía</a:t>
            </a:r>
          </a:p>
          <a:p>
            <a:pPr algn="l"/>
            <a:r>
              <a:rPr lang="es-ES" sz="2000" b="0" i="0" u="none" strike="noStrike" baseline="0" dirty="0">
                <a:latin typeface="Arial" panose="020B0604020202020204" pitchFamily="34" charset="0"/>
                <a:cs typeface="Arial" panose="020B0604020202020204" pitchFamily="34" charset="0"/>
              </a:rPr>
              <a:t>Duración de las prácticas: Del 20 de abril del 2023 al 19 de julio del 2023.</a:t>
            </a:r>
          </a:p>
          <a:p>
            <a:pPr algn="l"/>
            <a:endParaRPr lang="es-ES" dirty="0">
              <a:latin typeface="Arial" panose="020B0604020202020204" pitchFamily="34" charset="0"/>
              <a:cs typeface="Arial" panose="020B0604020202020204" pitchFamily="34" charset="0"/>
            </a:endParaRPr>
          </a:p>
          <a:p>
            <a:pPr algn="l"/>
            <a:endParaRPr lang="es-E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52497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83D887-E7DA-F3D7-F709-D67E6FF1B4B4}"/>
            </a:ext>
          </a:extLst>
        </p:cNvPr>
        <p:cNvGrpSpPr/>
        <p:nvPr/>
      </p:nvGrpSpPr>
      <p:grpSpPr>
        <a:xfrm>
          <a:off x="0" y="0"/>
          <a:ext cx="0" cy="0"/>
          <a:chOff x="0" y="0"/>
          <a:chExt cx="0" cy="0"/>
        </a:xfrm>
      </p:grpSpPr>
      <p:sp>
        <p:nvSpPr>
          <p:cNvPr id="2" name="Título 2">
            <a:extLst>
              <a:ext uri="{FF2B5EF4-FFF2-40B4-BE49-F238E27FC236}">
                <a16:creationId xmlns:a16="http://schemas.microsoft.com/office/drawing/2014/main" id="{AF7421BA-12B5-B3D5-22FB-F2DFB51045BE}"/>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MUSNPR</a:t>
            </a:r>
          </a:p>
        </p:txBody>
      </p:sp>
      <p:sp>
        <p:nvSpPr>
          <p:cNvPr id="3" name="Marcador de número de diapositiva 2">
            <a:extLst>
              <a:ext uri="{FF2B5EF4-FFF2-40B4-BE49-F238E27FC236}">
                <a16:creationId xmlns:a16="http://schemas.microsoft.com/office/drawing/2014/main" id="{12680AF2-E198-479B-853E-83C73EC0B704}"/>
              </a:ext>
            </a:extLst>
          </p:cNvPr>
          <p:cNvSpPr>
            <a:spLocks noGrp="1"/>
          </p:cNvSpPr>
          <p:nvPr>
            <p:ph type="sldNum" sz="quarter" idx="12"/>
          </p:nvPr>
        </p:nvSpPr>
        <p:spPr/>
        <p:txBody>
          <a:bodyPr/>
          <a:lstStyle/>
          <a:p>
            <a:r>
              <a:rPr lang="es-ES"/>
              <a:t>/ </a:t>
            </a:r>
            <a:fld id="{E77D623B-8418-F642-B01C-38FE0BA158AD}" type="slidenum">
              <a:rPr lang="es-ES" smtClean="0"/>
              <a:t>28</a:t>
            </a:fld>
            <a:endParaRPr lang="es-ES" dirty="0"/>
          </a:p>
        </p:txBody>
      </p:sp>
      <p:sp>
        <p:nvSpPr>
          <p:cNvPr id="5" name="CuadroTexto 4">
            <a:extLst>
              <a:ext uri="{FF2B5EF4-FFF2-40B4-BE49-F238E27FC236}">
                <a16:creationId xmlns:a16="http://schemas.microsoft.com/office/drawing/2014/main" id="{9D3F695E-85BD-CD14-5BE5-D25026AAB9CE}"/>
              </a:ext>
            </a:extLst>
          </p:cNvPr>
          <p:cNvSpPr txBox="1"/>
          <p:nvPr/>
        </p:nvSpPr>
        <p:spPr>
          <a:xfrm>
            <a:off x="539151" y="793965"/>
            <a:ext cx="10873595" cy="4893647"/>
          </a:xfrm>
          <a:prstGeom prst="rect">
            <a:avLst/>
          </a:prstGeom>
          <a:noFill/>
        </p:spPr>
        <p:txBody>
          <a:bodyPr wrap="square">
            <a:spAutoFit/>
          </a:bodyPr>
          <a:lstStyle/>
          <a:p>
            <a:pPr algn="l"/>
            <a:endParaRPr lang="es-ES" b="0" dirty="0">
              <a:latin typeface="Arial" panose="020B0604020202020204" pitchFamily="34" charset="0"/>
              <a:cs typeface="Arial" panose="020B0604020202020204" pitchFamily="34" charset="0"/>
            </a:endParaRPr>
          </a:p>
          <a:p>
            <a:pPr algn="l"/>
            <a:r>
              <a:rPr lang="es-ES" sz="1800" b="1" i="0" u="none" strike="noStrike" baseline="0" dirty="0">
                <a:latin typeface="Arial" panose="020B0604020202020204" pitchFamily="34" charset="0"/>
                <a:cs typeface="Arial" panose="020B0604020202020204" pitchFamily="34" charset="0"/>
              </a:rPr>
              <a:t>PRIMER PREMIO AL MEJOR TFM DE LA CÁTEDRA CSN-UPV</a:t>
            </a:r>
          </a:p>
          <a:p>
            <a:pPr algn="l"/>
            <a:endParaRPr lang="es-ES" sz="1800" b="1" i="0" u="none" strike="noStrike" baseline="0" dirty="0">
              <a:latin typeface="Arial" panose="020B0604020202020204" pitchFamily="34" charset="0"/>
              <a:cs typeface="Arial" panose="020B0604020202020204" pitchFamily="34" charset="0"/>
            </a:endParaRPr>
          </a:p>
          <a:p>
            <a:pPr algn="l"/>
            <a:r>
              <a:rPr lang="es-ES" sz="1800" b="0" i="0" u="none" strike="noStrike" baseline="0" dirty="0">
                <a:latin typeface="Arial" panose="020B0604020202020204" pitchFamily="34" charset="0"/>
                <a:cs typeface="Arial" panose="020B0604020202020204" pitchFamily="34" charset="0"/>
              </a:rPr>
              <a:t>Título del TFM: “Estudio de la distribución de dosis en tratamientos con Lu-177 mediante simulación Monte Carlo</a:t>
            </a:r>
            <a:r>
              <a:rPr lang="es-ES" sz="1800" b="0" dirty="0">
                <a:latin typeface="Arial" panose="020B0604020202020204" pitchFamily="34" charset="0"/>
                <a:cs typeface="Arial" panose="020B0604020202020204" pitchFamily="34" charset="0"/>
              </a:rPr>
              <a:t>”</a:t>
            </a:r>
            <a:r>
              <a:rPr lang="es-ES" sz="1800" b="0" i="0" u="none" strike="noStrike" baseline="0" dirty="0">
                <a:latin typeface="Arial" panose="020B0604020202020204" pitchFamily="34" charset="0"/>
                <a:cs typeface="Arial" panose="020B0604020202020204" pitchFamily="34" charset="0"/>
              </a:rPr>
              <a:t>. </a:t>
            </a:r>
          </a:p>
          <a:p>
            <a:pPr algn="l"/>
            <a:r>
              <a:rPr lang="es-ES" sz="1800" b="0" i="0" u="none" strike="noStrike" baseline="0" dirty="0">
                <a:latin typeface="Arial" panose="020B0604020202020204" pitchFamily="34" charset="0"/>
                <a:cs typeface="Arial" panose="020B0604020202020204" pitchFamily="34" charset="0"/>
              </a:rPr>
              <a:t>Alumno: Verónica Ribes García</a:t>
            </a:r>
          </a:p>
          <a:p>
            <a:pPr algn="l"/>
            <a:r>
              <a:rPr lang="es-ES" sz="1800" b="0" i="0" u="none" strike="noStrike" baseline="0" dirty="0">
                <a:latin typeface="Arial" panose="020B0604020202020204" pitchFamily="34" charset="0"/>
                <a:cs typeface="Arial" panose="020B0604020202020204" pitchFamily="34" charset="0"/>
              </a:rPr>
              <a:t>Título de Máster: Máster Universitario en Seguridad Nuclear y Protección Radiológica</a:t>
            </a:r>
          </a:p>
          <a:p>
            <a:pPr algn="l"/>
            <a:r>
              <a:rPr lang="es-ES" sz="1800" b="0" i="0" u="none" strike="noStrike" baseline="0" dirty="0">
                <a:latin typeface="Arial" panose="020B0604020202020204" pitchFamily="34" charset="0"/>
                <a:cs typeface="Arial" panose="020B0604020202020204" pitchFamily="34" charset="0"/>
              </a:rPr>
              <a:t>Duración de las prácticas: Del 05 de abril del 2023 al 04 de julio del 2023.</a:t>
            </a:r>
          </a:p>
          <a:p>
            <a:pPr algn="l"/>
            <a:endParaRPr lang="es-ES" b="0" dirty="0">
              <a:latin typeface="Arial" panose="020B0604020202020204" pitchFamily="34" charset="0"/>
              <a:cs typeface="Arial" panose="020B0604020202020204" pitchFamily="34" charset="0"/>
            </a:endParaRPr>
          </a:p>
          <a:p>
            <a:pPr algn="l"/>
            <a:endParaRPr lang="es-ES" b="0" dirty="0">
              <a:latin typeface="Arial" panose="020B0604020202020204" pitchFamily="34" charset="0"/>
              <a:cs typeface="Arial" panose="020B0604020202020204" pitchFamily="34" charset="0"/>
            </a:endParaRPr>
          </a:p>
          <a:p>
            <a:pPr algn="l"/>
            <a:r>
              <a:rPr lang="es-ES" sz="1800" b="1" i="0" u="none" strike="noStrike" baseline="0" dirty="0">
                <a:latin typeface="Arial" panose="020B0604020202020204" pitchFamily="34" charset="0"/>
                <a:cs typeface="Arial" panose="020B0604020202020204" pitchFamily="34" charset="0"/>
              </a:rPr>
              <a:t>SEGUNDO PREMIO AL MEJOR TFM DE LA CÁTEDRA CSN-UPV</a:t>
            </a:r>
          </a:p>
          <a:p>
            <a:pPr algn="l"/>
            <a:endParaRPr lang="es-ES" sz="1800" b="1" i="0" u="none" strike="noStrike" baseline="0" dirty="0">
              <a:latin typeface="Arial" panose="020B0604020202020204" pitchFamily="34" charset="0"/>
              <a:cs typeface="Arial" panose="020B0604020202020204" pitchFamily="34" charset="0"/>
            </a:endParaRPr>
          </a:p>
          <a:p>
            <a:pPr algn="l"/>
            <a:r>
              <a:rPr lang="es-ES" sz="1800" b="0" i="0" u="none" strike="noStrike" baseline="0" dirty="0">
                <a:latin typeface="Arial" panose="020B0604020202020204" pitchFamily="34" charset="0"/>
                <a:cs typeface="Arial" panose="020B0604020202020204" pitchFamily="34" charset="0"/>
              </a:rPr>
              <a:t>Título del TFM: “Estudio de la Ecuación del Transporte de Neutrones en Reactores Pequeños Modulares De Sales Fundidas”</a:t>
            </a:r>
          </a:p>
          <a:p>
            <a:pPr algn="l"/>
            <a:r>
              <a:rPr lang="es-ES" sz="1800" b="0" i="0" u="none" strike="noStrike" baseline="0" dirty="0">
                <a:latin typeface="Arial" panose="020B0604020202020204" pitchFamily="34" charset="0"/>
                <a:cs typeface="Arial" panose="020B0604020202020204" pitchFamily="34" charset="0"/>
              </a:rPr>
              <a:t>Alumno: </a:t>
            </a:r>
            <a:r>
              <a:rPr lang="es-ES" sz="1800" b="0" i="0" u="none" strike="noStrike" baseline="0" dirty="0" err="1">
                <a:latin typeface="Arial" panose="020B0604020202020204" pitchFamily="34" charset="0"/>
                <a:cs typeface="Arial" panose="020B0604020202020204" pitchFamily="34" charset="0"/>
              </a:rPr>
              <a:t>Empar</a:t>
            </a:r>
            <a:r>
              <a:rPr lang="es-ES" sz="1800" b="0" i="0" u="none" strike="noStrike" baseline="0" dirty="0">
                <a:latin typeface="Arial" panose="020B0604020202020204" pitchFamily="34" charset="0"/>
                <a:cs typeface="Arial" panose="020B0604020202020204" pitchFamily="34" charset="0"/>
              </a:rPr>
              <a:t> Navarro Gamón</a:t>
            </a:r>
          </a:p>
          <a:p>
            <a:pPr algn="l"/>
            <a:r>
              <a:rPr lang="es-ES" sz="1800" b="0" i="0" u="none" strike="noStrike" baseline="0" dirty="0">
                <a:latin typeface="Arial" panose="020B0604020202020204" pitchFamily="34" charset="0"/>
                <a:cs typeface="Arial" panose="020B0604020202020204" pitchFamily="34" charset="0"/>
              </a:rPr>
              <a:t>Título de Máster: Máster Universitario en Seguridad Nuclear y Protección Radiológica</a:t>
            </a:r>
          </a:p>
          <a:p>
            <a:pPr algn="l"/>
            <a:r>
              <a:rPr lang="es-ES" sz="1800" b="0" i="0" u="none" strike="noStrike" baseline="0" dirty="0">
                <a:latin typeface="Arial" panose="020B0604020202020204" pitchFamily="34" charset="0"/>
                <a:cs typeface="Arial" panose="020B0604020202020204" pitchFamily="34" charset="0"/>
              </a:rPr>
              <a:t>Duración de las prácticas: Del 10 de abril del 2023 al 10 de julio del 2023.</a:t>
            </a:r>
          </a:p>
        </p:txBody>
      </p:sp>
    </p:spTree>
    <p:extLst>
      <p:ext uri="{BB962C8B-B14F-4D97-AF65-F5344CB8AC3E}">
        <p14:creationId xmlns:p14="http://schemas.microsoft.com/office/powerpoint/2010/main" val="31439254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29</a:t>
            </a:fld>
            <a:endParaRPr lang="es-ES" dirty="0"/>
          </a:p>
        </p:txBody>
      </p:sp>
      <p:graphicFrame>
        <p:nvGraphicFramePr>
          <p:cNvPr id="4" name="Tabla 3">
            <a:extLst>
              <a:ext uri="{FF2B5EF4-FFF2-40B4-BE49-F238E27FC236}">
                <a16:creationId xmlns:a16="http://schemas.microsoft.com/office/drawing/2014/main" id="{6D56BC51-2D06-3B22-41C6-45DFA0F2E712}"/>
              </a:ext>
            </a:extLst>
          </p:cNvPr>
          <p:cNvGraphicFramePr>
            <a:graphicFrameLocks noGrp="1"/>
          </p:cNvGraphicFramePr>
          <p:nvPr>
            <p:extLst>
              <p:ext uri="{D42A27DB-BD31-4B8C-83A1-F6EECF244321}">
                <p14:modId xmlns:p14="http://schemas.microsoft.com/office/powerpoint/2010/main" val="2606808887"/>
              </p:ext>
            </p:extLst>
          </p:nvPr>
        </p:nvGraphicFramePr>
        <p:xfrm>
          <a:off x="345057" y="1768064"/>
          <a:ext cx="11320329" cy="3726961"/>
        </p:xfrm>
        <a:graphic>
          <a:graphicData uri="http://schemas.openxmlformats.org/drawingml/2006/table">
            <a:tbl>
              <a:tblPr firstRow="1" firstCol="1" bandRow="1">
                <a:tableStyleId>{5C22544A-7EE6-4342-B048-85BDC9FD1C3A}</a:tableStyleId>
              </a:tblPr>
              <a:tblGrid>
                <a:gridCol w="3501241">
                  <a:extLst>
                    <a:ext uri="{9D8B030D-6E8A-4147-A177-3AD203B41FA5}">
                      <a16:colId xmlns:a16="http://schemas.microsoft.com/office/drawing/2014/main" val="3633239883"/>
                    </a:ext>
                  </a:extLst>
                </a:gridCol>
                <a:gridCol w="1143410">
                  <a:extLst>
                    <a:ext uri="{9D8B030D-6E8A-4147-A177-3AD203B41FA5}">
                      <a16:colId xmlns:a16="http://schemas.microsoft.com/office/drawing/2014/main" val="3901291819"/>
                    </a:ext>
                  </a:extLst>
                </a:gridCol>
                <a:gridCol w="1487160">
                  <a:extLst>
                    <a:ext uri="{9D8B030D-6E8A-4147-A177-3AD203B41FA5}">
                      <a16:colId xmlns:a16="http://schemas.microsoft.com/office/drawing/2014/main" val="775828765"/>
                    </a:ext>
                  </a:extLst>
                </a:gridCol>
                <a:gridCol w="5188518">
                  <a:extLst>
                    <a:ext uri="{9D8B030D-6E8A-4147-A177-3AD203B41FA5}">
                      <a16:colId xmlns:a16="http://schemas.microsoft.com/office/drawing/2014/main" val="2559141774"/>
                    </a:ext>
                  </a:extLst>
                </a:gridCol>
              </a:tblGrid>
              <a:tr h="305021">
                <a:tc>
                  <a:txBody>
                    <a:bodyPr/>
                    <a:lstStyle/>
                    <a:p>
                      <a:pPr>
                        <a:lnSpc>
                          <a:spcPct val="107000"/>
                        </a:lnSpc>
                        <a:spcAft>
                          <a:spcPts val="800"/>
                        </a:spcAft>
                      </a:pPr>
                      <a:r>
                        <a:rPr lang="es-ES" sz="1000" kern="0" dirty="0">
                          <a:effectLst/>
                        </a:rPr>
                        <a:t>Nombre de la actividad </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2"/>
                    </a:solidFill>
                  </a:tcPr>
                </a:tc>
                <a:tc>
                  <a:txBody>
                    <a:bodyPr/>
                    <a:lstStyle/>
                    <a:p>
                      <a:pPr>
                        <a:lnSpc>
                          <a:spcPct val="107000"/>
                        </a:lnSpc>
                        <a:spcAft>
                          <a:spcPts val="800"/>
                        </a:spcAft>
                      </a:pPr>
                      <a:r>
                        <a:rPr lang="es-ES" sz="1000" kern="0" dirty="0">
                          <a:effectLst/>
                        </a:rPr>
                        <a:t>Fecha </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2"/>
                    </a:solidFill>
                  </a:tcPr>
                </a:tc>
                <a:tc>
                  <a:txBody>
                    <a:bodyPr/>
                    <a:lstStyle/>
                    <a:p>
                      <a:pPr>
                        <a:lnSpc>
                          <a:spcPct val="107000"/>
                        </a:lnSpc>
                        <a:spcAft>
                          <a:spcPts val="800"/>
                        </a:spcAft>
                      </a:pPr>
                      <a:r>
                        <a:rPr lang="es-ES" sz="1000" kern="0" dirty="0" err="1">
                          <a:effectLst/>
                        </a:rPr>
                        <a:t>Nº</a:t>
                      </a:r>
                      <a:r>
                        <a:rPr lang="es-ES" sz="1000" kern="0" dirty="0">
                          <a:effectLst/>
                        </a:rPr>
                        <a:t> de asistentes </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2"/>
                    </a:solidFill>
                  </a:tcPr>
                </a:tc>
                <a:tc>
                  <a:txBody>
                    <a:bodyPr/>
                    <a:lstStyle/>
                    <a:p>
                      <a:pPr>
                        <a:lnSpc>
                          <a:spcPct val="107000"/>
                        </a:lnSpc>
                        <a:spcAft>
                          <a:spcPts val="800"/>
                        </a:spcAft>
                      </a:pPr>
                      <a:r>
                        <a:rPr lang="es-ES" sz="1000" kern="0" dirty="0">
                          <a:effectLst/>
                        </a:rPr>
                        <a:t>Breve descripción de la actividad </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2"/>
                    </a:solidFill>
                  </a:tcPr>
                </a:tc>
                <a:extLst>
                  <a:ext uri="{0D108BD9-81ED-4DB2-BD59-A6C34878D82A}">
                    <a16:rowId xmlns:a16="http://schemas.microsoft.com/office/drawing/2014/main" val="2253264744"/>
                  </a:ext>
                </a:extLst>
              </a:tr>
              <a:tr h="1009926">
                <a:tc>
                  <a:txBody>
                    <a:bodyPr/>
                    <a:lstStyle/>
                    <a:p>
                      <a:pPr>
                        <a:lnSpc>
                          <a:spcPct val="107000"/>
                        </a:lnSpc>
                        <a:spcAft>
                          <a:spcPts val="800"/>
                        </a:spcAft>
                      </a:pPr>
                      <a:r>
                        <a:rPr lang="es-ES" sz="1000" kern="0" dirty="0">
                          <a:effectLst/>
                        </a:rPr>
                        <a:t>Presentación del máster.</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2"/>
                    </a:solidFill>
                  </a:tcPr>
                </a:tc>
                <a:tc>
                  <a:txBody>
                    <a:bodyPr/>
                    <a:lstStyle/>
                    <a:p>
                      <a:pPr>
                        <a:lnSpc>
                          <a:spcPct val="107000"/>
                        </a:lnSpc>
                        <a:spcAft>
                          <a:spcPts val="800"/>
                        </a:spcAft>
                      </a:pPr>
                      <a:r>
                        <a:rPr lang="es-ES" sz="1000" kern="0" dirty="0">
                          <a:effectLst/>
                        </a:rPr>
                        <a:t>Septiembre 2023</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tc>
                  <a:txBody>
                    <a:bodyPr/>
                    <a:lstStyle/>
                    <a:p>
                      <a:pPr>
                        <a:lnSpc>
                          <a:spcPct val="107000"/>
                        </a:lnSpc>
                        <a:spcAft>
                          <a:spcPts val="800"/>
                        </a:spcAft>
                      </a:pPr>
                      <a:r>
                        <a:rPr lang="es-ES" sz="1000" kern="0" dirty="0">
                          <a:effectLst/>
                        </a:rPr>
                        <a:t>15</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kern="0">
                          <a:effectLst/>
                        </a:rPr>
                        <a:t>Presentación del máster.</a:t>
                      </a:r>
                      <a:endParaRPr lang="es-ES" sz="1000" kern="100">
                        <a:effectLst/>
                      </a:endParaRPr>
                    </a:p>
                    <a:p>
                      <a:pPr marL="342900" lvl="0" indent="-342900" algn="just">
                        <a:lnSpc>
                          <a:spcPct val="107000"/>
                        </a:lnSpc>
                        <a:buFont typeface="Wingdings" panose="05000000000000000000" pitchFamily="2" charset="2"/>
                        <a:buChar char=""/>
                      </a:pPr>
                      <a:r>
                        <a:rPr lang="es-ES" sz="1000" kern="0">
                          <a:effectLst/>
                        </a:rPr>
                        <a:t>Presentación de los profesores y asignaturas.</a:t>
                      </a:r>
                      <a:endParaRPr lang="es-ES" sz="1000" kern="100">
                        <a:effectLst/>
                      </a:endParaRPr>
                    </a:p>
                    <a:p>
                      <a:pPr marL="342900" lvl="0" indent="-342900" algn="just">
                        <a:lnSpc>
                          <a:spcPct val="107000"/>
                        </a:lnSpc>
                        <a:buFont typeface="Wingdings" panose="05000000000000000000" pitchFamily="2" charset="2"/>
                        <a:buChar char=""/>
                      </a:pPr>
                      <a:r>
                        <a:rPr lang="es-ES" sz="1000" kern="0">
                          <a:effectLst/>
                        </a:rPr>
                        <a:t>Visita a las instalaciones del departamento.</a:t>
                      </a:r>
                      <a:endParaRPr lang="es-ES" sz="1000" kern="100">
                        <a:effectLst/>
                      </a:endParaRPr>
                    </a:p>
                    <a:p>
                      <a:pPr marL="342900" lvl="0" indent="-342900" algn="just">
                        <a:lnSpc>
                          <a:spcPct val="107000"/>
                        </a:lnSpc>
                        <a:buFont typeface="Wingdings" panose="05000000000000000000" pitchFamily="2" charset="2"/>
                        <a:buChar char=""/>
                      </a:pPr>
                      <a:r>
                        <a:rPr lang="es-ES" sz="1000" kern="0">
                          <a:effectLst/>
                        </a:rPr>
                        <a:t>Descripción de las herramientas Poliformat, intranet, horarios, etc.</a:t>
                      </a:r>
                      <a:endParaRPr lang="es-ES" sz="1000" kern="100">
                        <a:effectLst/>
                      </a:endParaRPr>
                    </a:p>
                    <a:p>
                      <a:pPr marL="342900" lvl="0" indent="-342900" algn="just">
                        <a:lnSpc>
                          <a:spcPct val="107000"/>
                        </a:lnSpc>
                        <a:spcAft>
                          <a:spcPts val="800"/>
                        </a:spcAft>
                        <a:buFont typeface="Wingdings" panose="05000000000000000000" pitchFamily="2" charset="2"/>
                        <a:buChar char=""/>
                      </a:pPr>
                      <a:r>
                        <a:rPr lang="es-ES" sz="1000" kern="0">
                          <a:effectLst/>
                        </a:rPr>
                        <a:t>Invitación a un piscolabis de bienvenida.</a:t>
                      </a:r>
                      <a:endParaRPr lang="es-E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extLst>
                  <a:ext uri="{0D108BD9-81ED-4DB2-BD59-A6C34878D82A}">
                    <a16:rowId xmlns:a16="http://schemas.microsoft.com/office/drawing/2014/main" val="2777704033"/>
                  </a:ext>
                </a:extLst>
              </a:tr>
              <a:tr h="1063506">
                <a:tc>
                  <a:txBody>
                    <a:bodyPr/>
                    <a:lstStyle/>
                    <a:p>
                      <a:pPr marL="0" algn="l" defTabSz="914400" rtl="0" eaLnBrk="1" latinLnBrk="0" hangingPunct="1">
                        <a:lnSpc>
                          <a:spcPct val="107000"/>
                        </a:lnSpc>
                        <a:spcAft>
                          <a:spcPts val="800"/>
                        </a:spcAft>
                      </a:pPr>
                      <a:r>
                        <a:rPr lang="en-US" sz="1000" b="1" kern="0" dirty="0" err="1">
                          <a:solidFill>
                            <a:srgbClr val="303030"/>
                          </a:solidFill>
                          <a:effectLst/>
                          <a:highlight>
                            <a:srgbClr val="FFFF00"/>
                          </a:highlight>
                          <a:latin typeface="+mn-lt"/>
                          <a:ea typeface="+mn-ea"/>
                          <a:cs typeface="+mn-cs"/>
                        </a:rPr>
                        <a:t>Seminario</a:t>
                      </a:r>
                      <a:r>
                        <a:rPr lang="en-US" sz="1000" b="1" kern="0" dirty="0">
                          <a:solidFill>
                            <a:srgbClr val="303030"/>
                          </a:solidFill>
                          <a:effectLst/>
                          <a:highlight>
                            <a:srgbClr val="FFFF00"/>
                          </a:highlight>
                          <a:latin typeface="+mn-lt"/>
                          <a:ea typeface="+mn-ea"/>
                          <a:cs typeface="+mn-cs"/>
                        </a:rPr>
                        <a:t>: “Artificial Intelligence and Computational Modelling for Safety-Critical Systems and Critical Infrastructures”.</a:t>
                      </a:r>
                      <a:endParaRPr lang="es-ES" sz="1000" b="1" kern="0" dirty="0">
                        <a:solidFill>
                          <a:srgbClr val="303030"/>
                        </a:solidFill>
                        <a:effectLst/>
                        <a:highlight>
                          <a:srgbClr val="FFFF00"/>
                        </a:highlight>
                        <a:latin typeface="+mn-lt"/>
                        <a:ea typeface="+mn-ea"/>
                        <a:cs typeface="+mn-cs"/>
                      </a:endParaRPr>
                    </a:p>
                  </a:txBody>
                  <a:tcPr marL="64342" marR="64342" marT="0" marB="0" anchor="ctr">
                    <a:solidFill>
                      <a:schemeClr val="accent2"/>
                    </a:solidFill>
                  </a:tcPr>
                </a:tc>
                <a:tc>
                  <a:txBody>
                    <a:bodyPr/>
                    <a:lstStyle/>
                    <a:p>
                      <a:pPr>
                        <a:lnSpc>
                          <a:spcPct val="107000"/>
                        </a:lnSpc>
                        <a:spcAft>
                          <a:spcPts val="800"/>
                        </a:spcAft>
                      </a:pPr>
                      <a:r>
                        <a:rPr lang="es-ES" sz="1000" kern="0">
                          <a:effectLst/>
                        </a:rPr>
                        <a:t>Septiembre </a:t>
                      </a:r>
                      <a:endParaRPr lang="es-ES" sz="1000" kern="100">
                        <a:effectLst/>
                      </a:endParaRPr>
                    </a:p>
                    <a:p>
                      <a:pPr>
                        <a:lnSpc>
                          <a:spcPct val="107000"/>
                        </a:lnSpc>
                        <a:spcAft>
                          <a:spcPts val="800"/>
                        </a:spcAft>
                      </a:pPr>
                      <a:r>
                        <a:rPr lang="es-ES" sz="1000" kern="0">
                          <a:effectLst/>
                        </a:rPr>
                        <a:t>2023</a:t>
                      </a:r>
                      <a:endParaRPr lang="es-E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tc>
                  <a:txBody>
                    <a:bodyPr/>
                    <a:lstStyle/>
                    <a:p>
                      <a:pPr>
                        <a:lnSpc>
                          <a:spcPct val="107000"/>
                        </a:lnSpc>
                        <a:spcAft>
                          <a:spcPts val="800"/>
                        </a:spcAft>
                      </a:pPr>
                      <a:r>
                        <a:rPr lang="es-ES" sz="1000" kern="0">
                          <a:effectLst/>
                        </a:rPr>
                        <a:t>20</a:t>
                      </a:r>
                      <a:endParaRPr lang="es-E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kern="0" dirty="0">
                          <a:effectLst/>
                        </a:rPr>
                        <a:t>Seminario impartido por el Profesor Enrico </a:t>
                      </a:r>
                      <a:r>
                        <a:rPr lang="es-ES" sz="1000" kern="0" dirty="0" err="1">
                          <a:effectLst/>
                        </a:rPr>
                        <a:t>Zio</a:t>
                      </a:r>
                      <a:r>
                        <a:rPr lang="es-ES" sz="1000" kern="0" dirty="0">
                          <a:effectLst/>
                        </a:rPr>
                        <a:t> del Politécnico de Milano, Italia.</a:t>
                      </a:r>
                      <a:endParaRPr lang="es-ES" sz="1000" kern="100" dirty="0">
                        <a:effectLst/>
                      </a:endParaRPr>
                    </a:p>
                    <a:p>
                      <a:pPr marL="342900" lvl="0" indent="-342900" algn="just">
                        <a:lnSpc>
                          <a:spcPct val="107000"/>
                        </a:lnSpc>
                        <a:buFont typeface="Wingdings" panose="05000000000000000000" pitchFamily="2" charset="2"/>
                        <a:buChar char=""/>
                      </a:pPr>
                      <a:r>
                        <a:rPr lang="es-ES" sz="1000" kern="0" dirty="0">
                          <a:effectLst/>
                        </a:rPr>
                        <a:t>10 horas de seminario impartido los días 12 y 13 de septiembre de 2023.</a:t>
                      </a:r>
                      <a:endParaRPr lang="es-ES" sz="1000" kern="100" dirty="0">
                        <a:effectLst/>
                      </a:endParaRPr>
                    </a:p>
                    <a:p>
                      <a:pPr marL="342900" lvl="0" indent="-342900" algn="just">
                        <a:lnSpc>
                          <a:spcPct val="107000"/>
                        </a:lnSpc>
                        <a:buFont typeface="Wingdings" panose="05000000000000000000" pitchFamily="2" charset="2"/>
                        <a:buChar char=""/>
                      </a:pPr>
                      <a:r>
                        <a:rPr lang="es-ES" sz="1000" kern="0" dirty="0">
                          <a:effectLst/>
                        </a:rPr>
                        <a:t>Se trata de una introducción global a las técnicas de inteligencia artificial aplicada a la seguridad de instalaciones críticas.</a:t>
                      </a:r>
                      <a:endParaRPr lang="es-ES" sz="1000" kern="100" dirty="0">
                        <a:effectLst/>
                      </a:endParaRPr>
                    </a:p>
                    <a:p>
                      <a:pPr marL="342900" lvl="0" indent="-342900" algn="just">
                        <a:lnSpc>
                          <a:spcPct val="107000"/>
                        </a:lnSpc>
                        <a:spcAft>
                          <a:spcPts val="800"/>
                        </a:spcAft>
                        <a:buFont typeface="Wingdings" panose="05000000000000000000" pitchFamily="2" charset="2"/>
                        <a:buChar char=""/>
                      </a:pPr>
                      <a:r>
                        <a:rPr lang="es-ES" sz="1000" kern="0" dirty="0">
                          <a:effectLst/>
                        </a:rPr>
                        <a:t>Asistentes: alumnos de MUII, MUSNPR, GIE y GITI</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extLst>
                  <a:ext uri="{0D108BD9-81ED-4DB2-BD59-A6C34878D82A}">
                    <a16:rowId xmlns:a16="http://schemas.microsoft.com/office/drawing/2014/main" val="1613235641"/>
                  </a:ext>
                </a:extLst>
              </a:tr>
              <a:tr h="1348508">
                <a:tc>
                  <a:txBody>
                    <a:bodyPr/>
                    <a:lstStyle/>
                    <a:p>
                      <a:pPr marL="0" algn="l" defTabSz="914400" rtl="0" eaLnBrk="1" latinLnBrk="0" hangingPunct="1">
                        <a:lnSpc>
                          <a:spcPct val="107000"/>
                        </a:lnSpc>
                        <a:spcAft>
                          <a:spcPts val="800"/>
                        </a:spcAft>
                      </a:pPr>
                      <a:r>
                        <a:rPr lang="es-ES" sz="1000" b="1" kern="0" dirty="0">
                          <a:solidFill>
                            <a:srgbClr val="303030"/>
                          </a:solidFill>
                          <a:effectLst/>
                          <a:highlight>
                            <a:srgbClr val="FFFF00"/>
                          </a:highlight>
                          <a:latin typeface="+mn-lt"/>
                          <a:ea typeface="+mn-ea"/>
                          <a:cs typeface="+mn-cs"/>
                        </a:rPr>
                        <a:t>Mesa redonda: “La carrera profesional en Ingeniería Nuclear”.</a:t>
                      </a:r>
                    </a:p>
                  </a:txBody>
                  <a:tcPr marL="64342" marR="64342" marT="0" marB="0" anchor="ctr">
                    <a:solidFill>
                      <a:schemeClr val="accent2"/>
                    </a:solidFill>
                  </a:tcPr>
                </a:tc>
                <a:tc>
                  <a:txBody>
                    <a:bodyPr/>
                    <a:lstStyle/>
                    <a:p>
                      <a:pPr>
                        <a:lnSpc>
                          <a:spcPct val="107000"/>
                        </a:lnSpc>
                        <a:spcAft>
                          <a:spcPts val="800"/>
                        </a:spcAft>
                      </a:pPr>
                      <a:r>
                        <a:rPr lang="es-ES" sz="1000" kern="0" dirty="0">
                          <a:effectLst/>
                        </a:rPr>
                        <a:t>Septiembre </a:t>
                      </a:r>
                      <a:endParaRPr lang="es-ES" sz="1000" kern="100" dirty="0">
                        <a:effectLst/>
                      </a:endParaRPr>
                    </a:p>
                    <a:p>
                      <a:pPr>
                        <a:lnSpc>
                          <a:spcPct val="107000"/>
                        </a:lnSpc>
                        <a:spcAft>
                          <a:spcPts val="800"/>
                        </a:spcAft>
                      </a:pPr>
                      <a:r>
                        <a:rPr lang="es-ES" sz="1000" kern="0" dirty="0">
                          <a:effectLst/>
                        </a:rPr>
                        <a:t>2023</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tc>
                  <a:txBody>
                    <a:bodyPr/>
                    <a:lstStyle/>
                    <a:p>
                      <a:pPr>
                        <a:lnSpc>
                          <a:spcPct val="107000"/>
                        </a:lnSpc>
                        <a:spcAft>
                          <a:spcPts val="800"/>
                        </a:spcAft>
                      </a:pPr>
                      <a:r>
                        <a:rPr lang="es-ES" sz="1000" kern="0">
                          <a:effectLst/>
                        </a:rPr>
                        <a:t>15</a:t>
                      </a:r>
                      <a:endParaRPr lang="es-ES" sz="1000" kern="10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kern="0" dirty="0">
                          <a:effectLst/>
                        </a:rPr>
                        <a:t>Mesa redonda centrada en el tema del papel de la mujer en la Ingeniería Nuclear.</a:t>
                      </a:r>
                      <a:endParaRPr lang="es-ES" sz="1000" kern="100" dirty="0">
                        <a:effectLst/>
                      </a:endParaRPr>
                    </a:p>
                    <a:p>
                      <a:pPr marL="342900" lvl="0" indent="-342900" algn="just">
                        <a:lnSpc>
                          <a:spcPct val="107000"/>
                        </a:lnSpc>
                        <a:buFont typeface="Wingdings" panose="05000000000000000000" pitchFamily="2" charset="2"/>
                        <a:buChar char=""/>
                      </a:pPr>
                      <a:r>
                        <a:rPr lang="es-ES" sz="1000" kern="0" dirty="0">
                          <a:effectLst/>
                        </a:rPr>
                        <a:t>Participan 6 mujeres con una relevante carrera en el campo nuclear.</a:t>
                      </a:r>
                      <a:endParaRPr lang="es-ES" sz="1000" kern="100" dirty="0">
                        <a:effectLst/>
                      </a:endParaRPr>
                    </a:p>
                    <a:p>
                      <a:pPr marL="342900" lvl="0" indent="-342900" algn="just">
                        <a:lnSpc>
                          <a:spcPct val="107000"/>
                        </a:lnSpc>
                        <a:buFont typeface="Wingdings" panose="05000000000000000000" pitchFamily="2" charset="2"/>
                        <a:buChar char=""/>
                      </a:pPr>
                      <a:r>
                        <a:rPr lang="es-ES" sz="1000" kern="0" dirty="0">
                          <a:effectLst/>
                        </a:rPr>
                        <a:t>Se tratan temas como la desigualdad, la visión de género en la ingeniería nuclear y la carrera profesional, entre otros.</a:t>
                      </a:r>
                      <a:endParaRPr lang="es-ES" sz="1000" kern="100" dirty="0">
                        <a:effectLst/>
                      </a:endParaRPr>
                    </a:p>
                    <a:p>
                      <a:pPr marL="342900" lvl="0" indent="-342900" algn="just">
                        <a:lnSpc>
                          <a:spcPct val="107000"/>
                        </a:lnSpc>
                        <a:spcAft>
                          <a:spcPts val="800"/>
                        </a:spcAft>
                        <a:buFont typeface="Wingdings" panose="05000000000000000000" pitchFamily="2" charset="2"/>
                        <a:buChar char=""/>
                      </a:pPr>
                      <a:r>
                        <a:rPr lang="es-ES" sz="1000" kern="0" dirty="0">
                          <a:effectLst/>
                        </a:rPr>
                        <a:t>Asistentes: alumnos de MUII, MUSNPR, GIE y GITI</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4342" marR="64342" marT="0" marB="0" anchor="ctr">
                    <a:solidFill>
                      <a:schemeClr val="accent6">
                        <a:lumMod val="20000"/>
                        <a:lumOff val="80000"/>
                      </a:schemeClr>
                    </a:solidFill>
                  </a:tcPr>
                </a:tc>
                <a:extLst>
                  <a:ext uri="{0D108BD9-81ED-4DB2-BD59-A6C34878D82A}">
                    <a16:rowId xmlns:a16="http://schemas.microsoft.com/office/drawing/2014/main" val="4180990783"/>
                  </a:ext>
                </a:extLst>
              </a:tr>
            </a:tbl>
          </a:graphicData>
        </a:graphic>
      </p:graphicFrame>
    </p:spTree>
    <p:extLst>
      <p:ext uri="{BB962C8B-B14F-4D97-AF65-F5344CB8AC3E}">
        <p14:creationId xmlns:p14="http://schemas.microsoft.com/office/powerpoint/2010/main" val="476530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DESCRIPCIÓN DEL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3</a:t>
            </a:fld>
            <a:endParaRPr lang="es-ES" dirty="0"/>
          </a:p>
        </p:txBody>
      </p:sp>
      <p:graphicFrame>
        <p:nvGraphicFramePr>
          <p:cNvPr id="10" name="Tabla 9">
            <a:extLst>
              <a:ext uri="{FF2B5EF4-FFF2-40B4-BE49-F238E27FC236}">
                <a16:creationId xmlns:a16="http://schemas.microsoft.com/office/drawing/2014/main" id="{A6F309B4-1538-600D-4390-8B6A818B499B}"/>
              </a:ext>
            </a:extLst>
          </p:cNvPr>
          <p:cNvGraphicFramePr>
            <a:graphicFrameLocks noGrp="1"/>
          </p:cNvGraphicFramePr>
          <p:nvPr>
            <p:extLst>
              <p:ext uri="{D42A27DB-BD31-4B8C-83A1-F6EECF244321}">
                <p14:modId xmlns:p14="http://schemas.microsoft.com/office/powerpoint/2010/main" val="1642788627"/>
              </p:ext>
            </p:extLst>
          </p:nvPr>
        </p:nvGraphicFramePr>
        <p:xfrm>
          <a:off x="916329" y="855708"/>
          <a:ext cx="10359341" cy="5146583"/>
        </p:xfrm>
        <a:graphic>
          <a:graphicData uri="http://schemas.openxmlformats.org/drawingml/2006/table">
            <a:tbl>
              <a:tblPr firstRow="1" firstCol="1" bandRow="1"/>
              <a:tblGrid>
                <a:gridCol w="3599727">
                  <a:extLst>
                    <a:ext uri="{9D8B030D-6E8A-4147-A177-3AD203B41FA5}">
                      <a16:colId xmlns:a16="http://schemas.microsoft.com/office/drawing/2014/main" val="4070416798"/>
                    </a:ext>
                  </a:extLst>
                </a:gridCol>
                <a:gridCol w="474562">
                  <a:extLst>
                    <a:ext uri="{9D8B030D-6E8A-4147-A177-3AD203B41FA5}">
                      <a16:colId xmlns:a16="http://schemas.microsoft.com/office/drawing/2014/main" val="1321663052"/>
                    </a:ext>
                  </a:extLst>
                </a:gridCol>
                <a:gridCol w="787078">
                  <a:extLst>
                    <a:ext uri="{9D8B030D-6E8A-4147-A177-3AD203B41FA5}">
                      <a16:colId xmlns:a16="http://schemas.microsoft.com/office/drawing/2014/main" val="1430948102"/>
                    </a:ext>
                  </a:extLst>
                </a:gridCol>
                <a:gridCol w="597214">
                  <a:extLst>
                    <a:ext uri="{9D8B030D-6E8A-4147-A177-3AD203B41FA5}">
                      <a16:colId xmlns:a16="http://schemas.microsoft.com/office/drawing/2014/main" val="1725811670"/>
                    </a:ext>
                  </a:extLst>
                </a:gridCol>
                <a:gridCol w="3415867">
                  <a:extLst>
                    <a:ext uri="{9D8B030D-6E8A-4147-A177-3AD203B41FA5}">
                      <a16:colId xmlns:a16="http://schemas.microsoft.com/office/drawing/2014/main" val="2868816481"/>
                    </a:ext>
                  </a:extLst>
                </a:gridCol>
                <a:gridCol w="632264">
                  <a:extLst>
                    <a:ext uri="{9D8B030D-6E8A-4147-A177-3AD203B41FA5}">
                      <a16:colId xmlns:a16="http://schemas.microsoft.com/office/drawing/2014/main" val="3764771265"/>
                    </a:ext>
                  </a:extLst>
                </a:gridCol>
                <a:gridCol w="852629">
                  <a:extLst>
                    <a:ext uri="{9D8B030D-6E8A-4147-A177-3AD203B41FA5}">
                      <a16:colId xmlns:a16="http://schemas.microsoft.com/office/drawing/2014/main" val="638372850"/>
                    </a:ext>
                  </a:extLst>
                </a:gridCol>
              </a:tblGrid>
              <a:tr h="533191">
                <a:tc gridSpan="3">
                  <a:txBody>
                    <a:bodyPr/>
                    <a:lstStyle/>
                    <a:p>
                      <a:pPr marL="0" marR="0" lvl="0" indent="0" algn="ctr" defTabSz="2138324" rtl="0" eaLnBrk="1" fontAlgn="auto" latinLnBrk="0" hangingPunct="1">
                        <a:lnSpc>
                          <a:spcPct val="107000"/>
                        </a:lnSpc>
                        <a:spcBef>
                          <a:spcPts val="0"/>
                        </a:spcBef>
                        <a:spcAft>
                          <a:spcPts val="0"/>
                        </a:spcAft>
                        <a:buClrTx/>
                        <a:buSzTx/>
                        <a:buFontTx/>
                        <a:buNone/>
                        <a:tabLst/>
                        <a:defRPr/>
                      </a:pPr>
                      <a:r>
                        <a:rPr lang="es-ES" sz="1400" b="1" dirty="0">
                          <a:solidFill>
                            <a:schemeClr val="tx1"/>
                          </a:solidFill>
                          <a:effectLst/>
                          <a:latin typeface="Arial" panose="020B0604020202020204" pitchFamily="34" charset="0"/>
                          <a:cs typeface="Times New Roman" panose="02020603050405020304" pitchFamily="18" charset="0"/>
                        </a:rPr>
                        <a:t>PRIMER CUATRIMESTRE</a:t>
                      </a:r>
                      <a:endParaRPr lang="es-ES" sz="1400" b="1" dirty="0">
                        <a:solidFill>
                          <a:schemeClr val="tx1"/>
                        </a:solidFill>
                        <a:effectLst/>
                        <a:latin typeface="Calibri" panose="020F0502020204030204" pitchFamily="34" charset="0"/>
                        <a:cs typeface="Times New Roman" panose="02020603050405020304" pitchFamily="18" charset="0"/>
                      </a:endParaRPr>
                    </a:p>
                    <a:p>
                      <a:pPr algn="ctr">
                        <a:lnSpc>
                          <a:spcPct val="107000"/>
                        </a:lnSpc>
                        <a:spcAft>
                          <a:spcPts val="0"/>
                        </a:spcAft>
                      </a:pPr>
                      <a:endParaRPr lang="es-ES" sz="1400" b="1"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solidFill>
                      <a:schemeClr val="bg1">
                        <a:lumMod val="50000"/>
                        <a:lumOff val="50000"/>
                      </a:schemeClr>
                    </a:solidFill>
                  </a:tcPr>
                </a:tc>
                <a:tc hMerge="1">
                  <a:txBody>
                    <a:bodyPr/>
                    <a:lstStyle/>
                    <a:p>
                      <a:endParaRPr lang="es-ES"/>
                    </a:p>
                  </a:txBody>
                  <a:tcPr/>
                </a:tc>
                <a:tc hMerge="1">
                  <a:txBody>
                    <a:bodyPr/>
                    <a:lstStyle/>
                    <a:p>
                      <a:endParaRPr lang="es-ES"/>
                    </a:p>
                  </a:txBody>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R w="12700" cap="flat" cmpd="sng" algn="ctr">
                      <a:solidFill>
                        <a:srgbClr val="000000"/>
                      </a:solidFill>
                      <a:prstDash val="solid"/>
                      <a:round/>
                      <a:headEnd type="none" w="med" len="med"/>
                      <a:tailEnd type="none" w="med" len="med"/>
                    </a:lnR>
                    <a:lnT>
                      <a:noFill/>
                    </a:lnT>
                    <a:lnB>
                      <a:noFill/>
                    </a:lnB>
                  </a:tcPr>
                </a:tc>
                <a:tc gridSpan="3">
                  <a:txBody>
                    <a:bodyPr/>
                    <a:lstStyle/>
                    <a:p>
                      <a:pPr marL="0" marR="0" lvl="0" indent="0" algn="ctr" defTabSz="2138324" rtl="0" eaLnBrk="1" fontAlgn="auto" latinLnBrk="0" hangingPunct="1">
                        <a:lnSpc>
                          <a:spcPct val="107000"/>
                        </a:lnSpc>
                        <a:spcBef>
                          <a:spcPts val="0"/>
                        </a:spcBef>
                        <a:spcAft>
                          <a:spcPts val="0"/>
                        </a:spcAft>
                        <a:buClrTx/>
                        <a:buSzTx/>
                        <a:buFontTx/>
                        <a:buNone/>
                        <a:tabLst/>
                        <a:defRPr/>
                      </a:pPr>
                      <a:r>
                        <a:rPr lang="es-ES" sz="1400" b="1" dirty="0">
                          <a:solidFill>
                            <a:schemeClr val="tx1"/>
                          </a:solidFill>
                          <a:effectLst/>
                          <a:latin typeface="Arial" panose="020B0604020202020204" pitchFamily="34" charset="0"/>
                          <a:cs typeface="Times New Roman" panose="02020603050405020304" pitchFamily="18" charset="0"/>
                        </a:rPr>
                        <a:t>SEGUNDO CUATRIMESTRE</a:t>
                      </a:r>
                      <a:endParaRPr lang="es-ES" sz="1400" b="1" dirty="0">
                        <a:solidFill>
                          <a:schemeClr val="tx1"/>
                        </a:solidFill>
                        <a:effectLst/>
                        <a:latin typeface="Calibri" panose="020F0502020204030204" pitchFamily="34" charset="0"/>
                        <a:cs typeface="Times New Roman" panose="02020603050405020304" pitchFamily="18" charset="0"/>
                      </a:endParaRPr>
                    </a:p>
                    <a:p>
                      <a:pPr algn="ctr">
                        <a:lnSpc>
                          <a:spcPct val="107000"/>
                        </a:lnSpc>
                        <a:spcAft>
                          <a:spcPts val="0"/>
                        </a:spcAft>
                      </a:pPr>
                      <a:endParaRPr lang="es-ES" sz="1400" b="1" dirty="0">
                        <a:solidFill>
                          <a:schemeClr val="tx1"/>
                        </a:solidFill>
                        <a:effectLst/>
                        <a:latin typeface="Calibri" panose="020F0502020204030204" pitchFamily="34" charset="0"/>
                        <a:cs typeface="Times New Roman" panose="02020603050405020304" pitchFamily="18" charset="0"/>
                      </a:endParaRPr>
                    </a:p>
                  </a:txBody>
                  <a:tcPr>
                    <a:lnL w="12700" cap="flat" cmpd="sng" algn="ctr">
                      <a:solidFill>
                        <a:srgbClr val="000000"/>
                      </a:solidFill>
                      <a:prstDash val="solid"/>
                      <a:round/>
                      <a:headEnd type="none" w="med" len="med"/>
                      <a:tailEnd type="none" w="med" len="med"/>
                    </a:lnL>
                    <a:solidFill>
                      <a:schemeClr val="bg1">
                        <a:lumMod val="50000"/>
                        <a:lumOff val="50000"/>
                      </a:schemeClr>
                    </a:solidFill>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2672511770"/>
                  </a:ext>
                </a:extLst>
              </a:tr>
              <a:tr h="223321">
                <a:tc>
                  <a:txBody>
                    <a:bodyPr/>
                    <a:lstStyle/>
                    <a:p>
                      <a:pP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a:noFill/>
                    </a:lnT>
                    <a:lnB>
                      <a:noFill/>
                    </a:lnB>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67082532"/>
                  </a:ext>
                </a:extLst>
              </a:tr>
              <a:tr h="223321">
                <a:tc>
                  <a:txBody>
                    <a:bodyPr/>
                    <a:lstStyle/>
                    <a:p>
                      <a:pPr algn="ct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ASIGNATURA</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ECTS</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ctr">
                        <a:lnSpc>
                          <a:spcPct val="100000"/>
                        </a:lnSpc>
                        <a:spcAft>
                          <a:spcPts val="0"/>
                        </a:spcAft>
                      </a:pPr>
                      <a:r>
                        <a:rPr lang="es-ES"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ASIGNATURA</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1400" b="1" kern="120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ECTS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88140989"/>
                  </a:ext>
                </a:extLst>
              </a:tr>
              <a:tr h="458496">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ENERGÍA NUCLEAR Y RADIACIONES</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SEGURIDAD NUCLEAR</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3332812182"/>
                  </a:ext>
                </a:extLst>
              </a:tr>
              <a:tr h="928848">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PROTECCIÓN RADIOLÓGICA EN INSTALACIONES RADIACTIVAS Y NUCLEARES.</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FÍSICA DE REACTORES</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1D7D6"/>
                    </a:solidFill>
                  </a:tcPr>
                </a:tc>
                <a:extLst>
                  <a:ext uri="{0D108BD9-81ED-4DB2-BD59-A6C34878D82A}">
                    <a16:rowId xmlns:a16="http://schemas.microsoft.com/office/drawing/2014/main" val="1230009168"/>
                  </a:ext>
                </a:extLst>
              </a:tr>
              <a:tr h="458496">
                <a:tc>
                  <a:txBody>
                    <a:bodyPr/>
                    <a:lstStyle/>
                    <a:p>
                      <a:pPr>
                        <a:lnSpc>
                          <a:spcPct val="107000"/>
                        </a:lnSpc>
                        <a:spcAft>
                          <a:spcPts val="0"/>
                        </a:spcAft>
                      </a:pPr>
                      <a:r>
                        <a:rPr lang="es-E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FUSIÓN NUCLEAR Y REACTORES AVANZADOS</a:t>
                      </a:r>
                      <a:endParaRPr lang="es-E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TERMOHIDRÁULICA NUCLEAR</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2EFD9"/>
                    </a:solidFill>
                  </a:tcPr>
                </a:tc>
                <a:extLst>
                  <a:ext uri="{0D108BD9-81ED-4DB2-BD59-A6C34878D82A}">
                    <a16:rowId xmlns:a16="http://schemas.microsoft.com/office/drawing/2014/main" val="2985328135"/>
                  </a:ext>
                </a:extLst>
              </a:tr>
              <a:tr h="693672">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MÉTODOS NUMÉRICOS Y APLICACIONES MÉDICAS E INDUSTRIALES</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6</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24118580"/>
                  </a:ext>
                </a:extLst>
              </a:tr>
              <a:tr h="1164024">
                <a:tc>
                  <a:txBody>
                    <a:bodyPr/>
                    <a:lstStyle/>
                    <a:p>
                      <a:pPr>
                        <a:lnSpc>
                          <a:spcPct val="107000"/>
                        </a:lnSpc>
                        <a:spcAft>
                          <a:spcPts val="0"/>
                        </a:spcAft>
                      </a:pPr>
                      <a:r>
                        <a:rPr lang="es-E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GESTIÓN DE MATERIALES NUCLEARES Y RADIACTIVOS, DESMANTELAMIENTO Y GESTIÓN DE RESIDUOS</a:t>
                      </a:r>
                      <a:endParaRPr lang="es-E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400" b="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a:lnSpc>
                          <a:spcPct val="107000"/>
                        </a:lnSpc>
                        <a:spcAft>
                          <a:spcPts val="0"/>
                        </a:spcAft>
                      </a:pPr>
                      <a:r>
                        <a:rPr lang="es-ES" sz="1400" b="1"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ANÁLISIS PROBABILISTA DE RIESGOS</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OPT</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74797020"/>
                  </a:ext>
                </a:extLst>
              </a:tr>
              <a:tr h="458496">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RADIACTIVIDAD NATURAL Y RADIOQUÍMICA</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4.5</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1D7D6"/>
                    </a:solidFill>
                  </a:tcPr>
                </a:tc>
                <a:tc>
                  <a:txBody>
                    <a:bodyPr/>
                    <a:lstStyle/>
                    <a:p>
                      <a:pPr>
                        <a:lnSpc>
                          <a:spcPct val="107000"/>
                        </a:lnSpc>
                        <a:spcAft>
                          <a:spcPts val="0"/>
                        </a:spcAft>
                      </a:pPr>
                      <a:r>
                        <a:rPr lang="es-ES" sz="1400" b="1">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s-ES" sz="1400" b="1">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TRABAJO FIN DE MÁSTER</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OB</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tc>
                  <a:txBody>
                    <a:bodyPr/>
                    <a:lstStyle/>
                    <a:p>
                      <a:pPr algn="ctr">
                        <a:lnSpc>
                          <a:spcPct val="107000"/>
                        </a:lnSpc>
                        <a:spcAft>
                          <a:spcPts val="0"/>
                        </a:spcAft>
                      </a:pPr>
                      <a:r>
                        <a:rPr lang="es-ES" sz="14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12</a:t>
                      </a:r>
                      <a:endParaRPr lang="es-ES" sz="14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2CC"/>
                    </a:solidFill>
                  </a:tcPr>
                </a:tc>
                <a:extLst>
                  <a:ext uri="{0D108BD9-81ED-4DB2-BD59-A6C34878D82A}">
                    <a16:rowId xmlns:a16="http://schemas.microsoft.com/office/drawing/2014/main" val="2829329381"/>
                  </a:ext>
                </a:extLst>
              </a:tr>
            </a:tbl>
          </a:graphicData>
        </a:graphic>
      </p:graphicFrame>
      <p:sp>
        <p:nvSpPr>
          <p:cNvPr id="5" name="CuadroTexto 4">
            <a:extLst>
              <a:ext uri="{FF2B5EF4-FFF2-40B4-BE49-F238E27FC236}">
                <a16:creationId xmlns:a16="http://schemas.microsoft.com/office/drawing/2014/main" id="{BDE54827-F688-4CC5-C4A1-08BC1A96FE4A}"/>
              </a:ext>
            </a:extLst>
          </p:cNvPr>
          <p:cNvSpPr txBox="1"/>
          <p:nvPr/>
        </p:nvSpPr>
        <p:spPr>
          <a:xfrm>
            <a:off x="1884872" y="122238"/>
            <a:ext cx="4817852" cy="707886"/>
          </a:xfrm>
          <a:prstGeom prst="rect">
            <a:avLst/>
          </a:prstGeom>
          <a:noFill/>
        </p:spPr>
        <p:txBody>
          <a:bodyPr wrap="square">
            <a:spAutoFit/>
          </a:bodyPr>
          <a:lstStyle/>
          <a:p>
            <a:r>
              <a:rPr lang="es-ES" dirty="0">
                <a:hlinkClick r:id="rId2"/>
              </a:rPr>
              <a:t>https://www.upv.es/titulaciones/MUSNPR/</a:t>
            </a:r>
            <a:endParaRPr lang="es-ES" dirty="0"/>
          </a:p>
          <a:p>
            <a:endParaRPr lang="es-ES" dirty="0"/>
          </a:p>
        </p:txBody>
      </p:sp>
    </p:spTree>
    <p:extLst>
      <p:ext uri="{BB962C8B-B14F-4D97-AF65-F5344CB8AC3E}">
        <p14:creationId xmlns:p14="http://schemas.microsoft.com/office/powerpoint/2010/main" val="10693424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30</a:t>
            </a:fld>
            <a:endParaRPr lang="es-ES" dirty="0"/>
          </a:p>
        </p:txBody>
      </p:sp>
      <p:graphicFrame>
        <p:nvGraphicFramePr>
          <p:cNvPr id="4" name="Tabla 3">
            <a:extLst>
              <a:ext uri="{FF2B5EF4-FFF2-40B4-BE49-F238E27FC236}">
                <a16:creationId xmlns:a16="http://schemas.microsoft.com/office/drawing/2014/main" id="{EE707051-5288-3C29-6045-02138837F432}"/>
              </a:ext>
            </a:extLst>
          </p:cNvPr>
          <p:cNvGraphicFramePr>
            <a:graphicFrameLocks noGrp="1"/>
          </p:cNvGraphicFramePr>
          <p:nvPr>
            <p:extLst>
              <p:ext uri="{D42A27DB-BD31-4B8C-83A1-F6EECF244321}">
                <p14:modId xmlns:p14="http://schemas.microsoft.com/office/powerpoint/2010/main" val="374287358"/>
              </p:ext>
            </p:extLst>
          </p:nvPr>
        </p:nvGraphicFramePr>
        <p:xfrm>
          <a:off x="345056" y="1353997"/>
          <a:ext cx="11584872" cy="4351337"/>
        </p:xfrm>
        <a:graphic>
          <a:graphicData uri="http://schemas.openxmlformats.org/drawingml/2006/table">
            <a:tbl>
              <a:tblPr firstRow="1" firstCol="1" bandRow="1">
                <a:tableStyleId>{5C22544A-7EE6-4342-B048-85BDC9FD1C3A}</a:tableStyleId>
              </a:tblPr>
              <a:tblGrid>
                <a:gridCol w="3583061">
                  <a:extLst>
                    <a:ext uri="{9D8B030D-6E8A-4147-A177-3AD203B41FA5}">
                      <a16:colId xmlns:a16="http://schemas.microsoft.com/office/drawing/2014/main" val="3012540412"/>
                    </a:ext>
                  </a:extLst>
                </a:gridCol>
                <a:gridCol w="1256358">
                  <a:extLst>
                    <a:ext uri="{9D8B030D-6E8A-4147-A177-3AD203B41FA5}">
                      <a16:colId xmlns:a16="http://schemas.microsoft.com/office/drawing/2014/main" val="2858090412"/>
                    </a:ext>
                  </a:extLst>
                </a:gridCol>
                <a:gridCol w="845389">
                  <a:extLst>
                    <a:ext uri="{9D8B030D-6E8A-4147-A177-3AD203B41FA5}">
                      <a16:colId xmlns:a16="http://schemas.microsoft.com/office/drawing/2014/main" val="2861596859"/>
                    </a:ext>
                  </a:extLst>
                </a:gridCol>
                <a:gridCol w="5900064">
                  <a:extLst>
                    <a:ext uri="{9D8B030D-6E8A-4147-A177-3AD203B41FA5}">
                      <a16:colId xmlns:a16="http://schemas.microsoft.com/office/drawing/2014/main" val="1446451866"/>
                    </a:ext>
                  </a:extLst>
                </a:gridCol>
              </a:tblGrid>
              <a:tr h="1089454">
                <a:tc>
                  <a:txBody>
                    <a:bodyPr/>
                    <a:lstStyle/>
                    <a:p>
                      <a:pPr>
                        <a:lnSpc>
                          <a:spcPct val="107000"/>
                        </a:lnSpc>
                        <a:spcAft>
                          <a:spcPts val="800"/>
                        </a:spcAft>
                      </a:pPr>
                      <a:r>
                        <a:rPr lang="es-ES" sz="1000" b="1" kern="0" dirty="0">
                          <a:solidFill>
                            <a:srgbClr val="303030"/>
                          </a:solidFill>
                          <a:effectLst/>
                          <a:highlight>
                            <a:srgbClr val="FFFF00"/>
                          </a:highlight>
                          <a:latin typeface="+mn-lt"/>
                          <a:ea typeface="+mn-ea"/>
                          <a:cs typeface="+mn-cs"/>
                        </a:rPr>
                        <a:t>Mesa redonda: “La carrera profesional en Ingeniería Nuclear”.</a:t>
                      </a:r>
                    </a:p>
                  </a:txBody>
                  <a:tcPr marL="47927" marR="47927" marT="0" marB="0" anchor="ctr">
                    <a:solidFill>
                      <a:schemeClr val="accent2"/>
                    </a:solidFill>
                  </a:tcPr>
                </a:tc>
                <a:tc>
                  <a:txBody>
                    <a:bodyPr/>
                    <a:lstStyle/>
                    <a:p>
                      <a:pPr>
                        <a:lnSpc>
                          <a:spcPct val="107000"/>
                        </a:lnSpc>
                        <a:spcAft>
                          <a:spcPts val="800"/>
                        </a:spcAft>
                      </a:pPr>
                      <a:r>
                        <a:rPr lang="es-ES" sz="1000" b="0" kern="0" dirty="0">
                          <a:solidFill>
                            <a:schemeClr val="tx1"/>
                          </a:solidFill>
                          <a:effectLst/>
                        </a:rPr>
                        <a:t>Septiembre  2023</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a:lnSpc>
                          <a:spcPct val="107000"/>
                        </a:lnSpc>
                        <a:spcAft>
                          <a:spcPts val="800"/>
                        </a:spcAft>
                      </a:pPr>
                      <a:r>
                        <a:rPr lang="es-ES" sz="1000" b="0" kern="0" dirty="0">
                          <a:solidFill>
                            <a:schemeClr val="tx1"/>
                          </a:solidFill>
                          <a:effectLst/>
                        </a:rPr>
                        <a:t>15</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a:solidFill>
                            <a:schemeClr val="tx1"/>
                          </a:solidFill>
                          <a:effectLst/>
                        </a:rPr>
                        <a:t>Mesa redonda centrada en el tema del papel de la mujer en la Ingeniería Nuclear.</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Participan 6 mujeres con una relevante carrera en el campo nuclear.</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Se tratan temas como la desigualdad, la visión de género en la ingeniería nuclear y la carrera profesional, entre otros.</a:t>
                      </a:r>
                      <a:endParaRPr lang="es-ES" sz="1000" b="0" kern="10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Asistentes: alumnos de MUII, MUSNPR, GIE y GITI</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extLst>
                  <a:ext uri="{0D108BD9-81ED-4DB2-BD59-A6C34878D82A}">
                    <a16:rowId xmlns:a16="http://schemas.microsoft.com/office/drawing/2014/main" val="3777023520"/>
                  </a:ext>
                </a:extLst>
              </a:tr>
              <a:tr h="276468">
                <a:tc>
                  <a:txBody>
                    <a:bodyPr/>
                    <a:lstStyle/>
                    <a:p>
                      <a:pPr>
                        <a:lnSpc>
                          <a:spcPct val="107000"/>
                        </a:lnSpc>
                        <a:spcAft>
                          <a:spcPts val="800"/>
                        </a:spcAft>
                      </a:pPr>
                      <a:r>
                        <a:rPr lang="es-ES" sz="1000" kern="0">
                          <a:effectLst/>
                        </a:rPr>
                        <a:t>Orientación becario AUIP.</a:t>
                      </a:r>
                      <a:endParaRPr lang="es-ES" sz="1000" kern="100">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2"/>
                    </a:solidFill>
                  </a:tcPr>
                </a:tc>
                <a:tc>
                  <a:txBody>
                    <a:bodyPr/>
                    <a:lstStyle/>
                    <a:p>
                      <a:pPr>
                        <a:lnSpc>
                          <a:spcPct val="107000"/>
                        </a:lnSpc>
                        <a:spcAft>
                          <a:spcPts val="800"/>
                        </a:spcAft>
                      </a:pPr>
                      <a:r>
                        <a:rPr lang="es-ES" sz="1000" b="0" kern="0">
                          <a:solidFill>
                            <a:schemeClr val="tx1"/>
                          </a:solidFill>
                          <a:effectLst/>
                        </a:rPr>
                        <a:t>Octubre 2023</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1</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Orientación del alumno beneficiario de beca para máster del programa AUIP.</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extLst>
                  <a:ext uri="{0D108BD9-81ED-4DB2-BD59-A6C34878D82A}">
                    <a16:rowId xmlns:a16="http://schemas.microsoft.com/office/drawing/2014/main" val="2738932815"/>
                  </a:ext>
                </a:extLst>
              </a:tr>
              <a:tr h="542375">
                <a:tc>
                  <a:txBody>
                    <a:bodyPr/>
                    <a:lstStyle/>
                    <a:p>
                      <a:pPr marL="0" algn="l" defTabSz="914400" rtl="0" eaLnBrk="1" latinLnBrk="0" hangingPunct="1">
                        <a:lnSpc>
                          <a:spcPct val="107000"/>
                        </a:lnSpc>
                        <a:spcAft>
                          <a:spcPts val="800"/>
                        </a:spcAft>
                      </a:pPr>
                      <a:r>
                        <a:rPr lang="es-ES" sz="1000" b="1" kern="0" dirty="0">
                          <a:solidFill>
                            <a:srgbClr val="303030"/>
                          </a:solidFill>
                          <a:effectLst/>
                          <a:highlight>
                            <a:srgbClr val="FFFF00"/>
                          </a:highlight>
                          <a:latin typeface="+mn-lt"/>
                          <a:ea typeface="+mn-ea"/>
                          <a:cs typeface="+mn-cs"/>
                        </a:rPr>
                        <a:t>Curso “</a:t>
                      </a:r>
                      <a:r>
                        <a:rPr lang="es-ES" sz="1000" b="1" kern="0" dirty="0" err="1">
                          <a:solidFill>
                            <a:srgbClr val="303030"/>
                          </a:solidFill>
                          <a:effectLst/>
                          <a:highlight>
                            <a:srgbClr val="FFFF00"/>
                          </a:highlight>
                          <a:latin typeface="+mn-lt"/>
                          <a:ea typeface="+mn-ea"/>
                          <a:cs typeface="+mn-cs"/>
                        </a:rPr>
                        <a:t>Cosmic</a:t>
                      </a:r>
                      <a:r>
                        <a:rPr lang="es-ES" sz="1000" b="1" kern="0" dirty="0">
                          <a:solidFill>
                            <a:srgbClr val="303030"/>
                          </a:solidFill>
                          <a:effectLst/>
                          <a:highlight>
                            <a:srgbClr val="FFFF00"/>
                          </a:highlight>
                          <a:latin typeface="+mn-lt"/>
                          <a:ea typeface="+mn-ea"/>
                          <a:cs typeface="+mn-cs"/>
                        </a:rPr>
                        <a:t> </a:t>
                      </a:r>
                      <a:r>
                        <a:rPr lang="es-ES" sz="1000" b="1" kern="0" dirty="0" err="1">
                          <a:solidFill>
                            <a:srgbClr val="303030"/>
                          </a:solidFill>
                          <a:effectLst/>
                          <a:highlight>
                            <a:srgbClr val="FFFF00"/>
                          </a:highlight>
                          <a:latin typeface="+mn-lt"/>
                          <a:ea typeface="+mn-ea"/>
                          <a:cs typeface="+mn-cs"/>
                        </a:rPr>
                        <a:t>radiation</a:t>
                      </a:r>
                      <a:r>
                        <a:rPr lang="es-ES" sz="1000" b="1" kern="0" dirty="0">
                          <a:solidFill>
                            <a:srgbClr val="303030"/>
                          </a:solidFill>
                          <a:effectLst/>
                          <a:highlight>
                            <a:srgbClr val="FFFF00"/>
                          </a:highlight>
                          <a:latin typeface="+mn-lt"/>
                          <a:ea typeface="+mn-ea"/>
                          <a:cs typeface="+mn-cs"/>
                        </a:rPr>
                        <a:t> and NORM” de la Profesora Isabelle </a:t>
                      </a:r>
                      <a:r>
                        <a:rPr lang="es-ES" sz="1000" b="1" kern="0" dirty="0" err="1">
                          <a:solidFill>
                            <a:srgbClr val="303030"/>
                          </a:solidFill>
                          <a:effectLst/>
                          <a:highlight>
                            <a:srgbClr val="FFFF00"/>
                          </a:highlight>
                          <a:latin typeface="+mn-lt"/>
                          <a:ea typeface="+mn-ea"/>
                          <a:cs typeface="+mn-cs"/>
                        </a:rPr>
                        <a:t>Gerardy</a:t>
                      </a:r>
                      <a:r>
                        <a:rPr lang="es-ES" sz="1000" b="1" kern="0" dirty="0">
                          <a:solidFill>
                            <a:srgbClr val="303030"/>
                          </a:solidFill>
                          <a:effectLst/>
                          <a:highlight>
                            <a:srgbClr val="FFFF00"/>
                          </a:highlight>
                          <a:latin typeface="+mn-lt"/>
                          <a:ea typeface="+mn-ea"/>
                          <a:cs typeface="+mn-cs"/>
                        </a:rPr>
                        <a:t> de la HAUTE ECOLE BRUXELLES-BRABANT (Bruselas).</a:t>
                      </a:r>
                    </a:p>
                  </a:txBody>
                  <a:tcPr marL="47927" marR="47927" marT="0" marB="0" anchor="ctr">
                    <a:solidFill>
                      <a:schemeClr val="accent2"/>
                    </a:solidFill>
                  </a:tcPr>
                </a:tc>
                <a:tc>
                  <a:txBody>
                    <a:bodyPr/>
                    <a:lstStyle/>
                    <a:p>
                      <a:pPr>
                        <a:lnSpc>
                          <a:spcPct val="107000"/>
                        </a:lnSpc>
                        <a:spcAft>
                          <a:spcPts val="800"/>
                        </a:spcAft>
                      </a:pPr>
                      <a:r>
                        <a:rPr lang="es-ES" sz="1000" b="0" kern="0" dirty="0">
                          <a:solidFill>
                            <a:schemeClr val="tx1"/>
                          </a:solidFill>
                          <a:effectLst/>
                        </a:rPr>
                        <a:t>Octubre 2023</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8</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a:solidFill>
                            <a:schemeClr val="tx1"/>
                          </a:solidFill>
                          <a:effectLst/>
                        </a:rPr>
                        <a:t>Curso de 10 horas centrado en el estudio de la radiación cósmica y materiales NORM.</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Aplicaciones de Protección Radiológica.</a:t>
                      </a:r>
                      <a:endParaRPr lang="es-ES" sz="1000" b="0" kern="10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Asistentes: alumnos del MUSNPR</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extLst>
                  <a:ext uri="{0D108BD9-81ED-4DB2-BD59-A6C34878D82A}">
                    <a16:rowId xmlns:a16="http://schemas.microsoft.com/office/drawing/2014/main" val="1181210426"/>
                  </a:ext>
                </a:extLst>
              </a:tr>
              <a:tr h="679145">
                <a:tc>
                  <a:txBody>
                    <a:bodyPr/>
                    <a:lstStyle/>
                    <a:p>
                      <a:pPr>
                        <a:lnSpc>
                          <a:spcPct val="107000"/>
                        </a:lnSpc>
                        <a:spcAft>
                          <a:spcPts val="800"/>
                        </a:spcAft>
                      </a:pPr>
                      <a:r>
                        <a:rPr lang="es-ES" sz="1000" b="1" kern="0" dirty="0">
                          <a:solidFill>
                            <a:srgbClr val="303030"/>
                          </a:solidFill>
                          <a:effectLst/>
                          <a:highlight>
                            <a:srgbClr val="FFFF00"/>
                          </a:highlight>
                        </a:rPr>
                        <a:t>Presentación posibles temas para la elaboración del TFM.</a:t>
                      </a:r>
                      <a:endParaRPr lang="es-ES" sz="1000" b="1" kern="100" dirty="0">
                        <a:solidFill>
                          <a:srgbClr val="303030"/>
                        </a:solidFill>
                        <a:effectLst/>
                        <a:highlight>
                          <a:srgbClr val="FFFF00"/>
                        </a:highligh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2"/>
                    </a:solidFill>
                  </a:tcPr>
                </a:tc>
                <a:tc>
                  <a:txBody>
                    <a:bodyPr/>
                    <a:lstStyle/>
                    <a:p>
                      <a:pPr>
                        <a:lnSpc>
                          <a:spcPct val="107000"/>
                        </a:lnSpc>
                        <a:spcAft>
                          <a:spcPts val="800"/>
                        </a:spcAft>
                      </a:pPr>
                      <a:r>
                        <a:rPr lang="es-ES" sz="1000" b="0" kern="0">
                          <a:solidFill>
                            <a:schemeClr val="tx1"/>
                          </a:solidFill>
                          <a:effectLst/>
                        </a:rPr>
                        <a:t>Noviembre 2023</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a:lnSpc>
                          <a:spcPct val="107000"/>
                        </a:lnSpc>
                        <a:spcAft>
                          <a:spcPts val="800"/>
                        </a:spcAft>
                      </a:pPr>
                      <a:r>
                        <a:rPr lang="es-ES" sz="1000" b="0" kern="0" dirty="0">
                          <a:solidFill>
                            <a:schemeClr val="tx1"/>
                          </a:solidFill>
                          <a:effectLst/>
                        </a:rPr>
                        <a:t>7</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a:solidFill>
                            <a:schemeClr val="tx1"/>
                          </a:solidFill>
                          <a:effectLst/>
                        </a:rPr>
                        <a:t>Presentación por parte del profesorado del máster de las líneas de investigación y posibles temas de TFM.</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Ronda de preguntas sobre aspectos técnicos y administrativos del TFM.</a:t>
                      </a:r>
                      <a:endParaRPr lang="es-ES" sz="1000" b="0" kern="10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Dudas sobre la aplicación EBRON.</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extLst>
                  <a:ext uri="{0D108BD9-81ED-4DB2-BD59-A6C34878D82A}">
                    <a16:rowId xmlns:a16="http://schemas.microsoft.com/office/drawing/2014/main" val="399803972"/>
                  </a:ext>
                </a:extLst>
              </a:tr>
              <a:tr h="405605">
                <a:tc>
                  <a:txBody>
                    <a:bodyPr/>
                    <a:lstStyle/>
                    <a:p>
                      <a:pPr>
                        <a:lnSpc>
                          <a:spcPct val="107000"/>
                        </a:lnSpc>
                        <a:spcAft>
                          <a:spcPts val="800"/>
                        </a:spcAft>
                      </a:pPr>
                      <a:r>
                        <a:rPr lang="es-ES" sz="1000" kern="0" dirty="0">
                          <a:effectLst/>
                        </a:rPr>
                        <a:t>Elección de los representantes del alumnado en la CAT del máster.</a:t>
                      </a:r>
                      <a:endParaRPr lang="es-ES" sz="1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2"/>
                    </a:solidFill>
                  </a:tcPr>
                </a:tc>
                <a:tc>
                  <a:txBody>
                    <a:bodyPr/>
                    <a:lstStyle/>
                    <a:p>
                      <a:pPr>
                        <a:lnSpc>
                          <a:spcPct val="107000"/>
                        </a:lnSpc>
                        <a:spcAft>
                          <a:spcPts val="800"/>
                        </a:spcAft>
                      </a:pPr>
                      <a:r>
                        <a:rPr lang="es-ES" sz="1000" b="0" kern="0">
                          <a:solidFill>
                            <a:schemeClr val="tx1"/>
                          </a:solidFill>
                          <a:effectLst/>
                        </a:rPr>
                        <a:t>Noviembre 2023</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7</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a:solidFill>
                            <a:schemeClr val="tx1"/>
                          </a:solidFill>
                          <a:effectLst/>
                        </a:rPr>
                        <a:t>Explicación de las funciones de la CAT y el papel del alumnado en ella.</a:t>
                      </a:r>
                      <a:endParaRPr lang="es-ES" sz="1000" b="0" kern="10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Elección de los representantes del alumnado.</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extLst>
                  <a:ext uri="{0D108BD9-81ED-4DB2-BD59-A6C34878D82A}">
                    <a16:rowId xmlns:a16="http://schemas.microsoft.com/office/drawing/2014/main" val="3024646687"/>
                  </a:ext>
                </a:extLst>
              </a:tr>
              <a:tr h="815915">
                <a:tc>
                  <a:txBody>
                    <a:bodyPr/>
                    <a:lstStyle/>
                    <a:p>
                      <a:pPr marL="0" algn="l" defTabSz="914400" rtl="0" eaLnBrk="1" latinLnBrk="0" hangingPunct="1">
                        <a:lnSpc>
                          <a:spcPct val="107000"/>
                        </a:lnSpc>
                        <a:spcAft>
                          <a:spcPts val="800"/>
                        </a:spcAft>
                      </a:pPr>
                      <a:r>
                        <a:rPr lang="es-ES" sz="1000" b="1" kern="0" dirty="0">
                          <a:solidFill>
                            <a:srgbClr val="303030"/>
                          </a:solidFill>
                          <a:effectLst/>
                          <a:highlight>
                            <a:srgbClr val="FFFF00"/>
                          </a:highlight>
                          <a:latin typeface="+mn-lt"/>
                          <a:ea typeface="+mn-ea"/>
                          <a:cs typeface="+mn-cs"/>
                        </a:rPr>
                        <a:t>Viaje a la Central Nuclear Vandellós II (Tarragona).</a:t>
                      </a:r>
                    </a:p>
                  </a:txBody>
                  <a:tcPr marL="47927" marR="47927" marT="0" marB="0" anchor="ctr">
                    <a:solidFill>
                      <a:schemeClr val="accent2"/>
                    </a:solidFill>
                  </a:tcPr>
                </a:tc>
                <a:tc>
                  <a:txBody>
                    <a:bodyPr/>
                    <a:lstStyle/>
                    <a:p>
                      <a:pPr>
                        <a:lnSpc>
                          <a:spcPct val="107000"/>
                        </a:lnSpc>
                        <a:spcAft>
                          <a:spcPts val="800"/>
                        </a:spcAft>
                      </a:pPr>
                      <a:r>
                        <a:rPr lang="es-ES" sz="1000" b="0" kern="0">
                          <a:solidFill>
                            <a:schemeClr val="tx1"/>
                          </a:solidFill>
                          <a:effectLst/>
                        </a:rPr>
                        <a:t>Noviembre </a:t>
                      </a:r>
                      <a:endParaRPr lang="es-ES" sz="1000" b="0" kern="100">
                        <a:solidFill>
                          <a:schemeClr val="tx1"/>
                        </a:solidFill>
                        <a:effectLst/>
                      </a:endParaRPr>
                    </a:p>
                    <a:p>
                      <a:pPr>
                        <a:lnSpc>
                          <a:spcPct val="107000"/>
                        </a:lnSpc>
                        <a:spcAft>
                          <a:spcPts val="800"/>
                        </a:spcAft>
                      </a:pPr>
                      <a:r>
                        <a:rPr lang="es-ES" sz="1000" b="0" kern="0">
                          <a:solidFill>
                            <a:schemeClr val="tx1"/>
                          </a:solidFill>
                          <a:effectLst/>
                        </a:rPr>
                        <a:t>2023</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a:lnSpc>
                          <a:spcPct val="107000"/>
                        </a:lnSpc>
                        <a:spcAft>
                          <a:spcPts val="800"/>
                        </a:spcAft>
                      </a:pPr>
                      <a:r>
                        <a:rPr lang="es-ES" sz="1000" b="0" kern="0" dirty="0">
                          <a:solidFill>
                            <a:schemeClr val="tx1"/>
                          </a:solidFill>
                          <a:effectLst/>
                        </a:rPr>
                        <a:t>10</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dirty="0">
                          <a:solidFill>
                            <a:schemeClr val="tx1"/>
                          </a:solidFill>
                          <a:effectLst/>
                        </a:rPr>
                        <a:t>Se accede a las instalaciones de Vandellós II, actualmente en operación.</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Se visitan las diferentes dependencias de la central y se estudian aspectos relativos a la Protección Radiológica y la Seguridad Nuclear.</a:t>
                      </a:r>
                      <a:endParaRPr lang="es-ES" sz="1000" b="0" kern="100" dirty="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Asistentes: alumnos de MUII y MUSNPR</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extLst>
                  <a:ext uri="{0D108BD9-81ED-4DB2-BD59-A6C34878D82A}">
                    <a16:rowId xmlns:a16="http://schemas.microsoft.com/office/drawing/2014/main" val="903536114"/>
                  </a:ext>
                </a:extLst>
              </a:tr>
              <a:tr h="542375">
                <a:tc>
                  <a:txBody>
                    <a:bodyPr/>
                    <a:lstStyle/>
                    <a:p>
                      <a:pPr marL="0" algn="l" defTabSz="914400" rtl="0" eaLnBrk="1" latinLnBrk="0" hangingPunct="1">
                        <a:lnSpc>
                          <a:spcPct val="107000"/>
                        </a:lnSpc>
                        <a:spcAft>
                          <a:spcPts val="800"/>
                        </a:spcAft>
                      </a:pPr>
                      <a:r>
                        <a:rPr lang="es-ES" sz="1000" b="1" kern="0" dirty="0">
                          <a:solidFill>
                            <a:srgbClr val="303030"/>
                          </a:solidFill>
                          <a:effectLst/>
                          <a:highlight>
                            <a:srgbClr val="FFFF00"/>
                          </a:highlight>
                          <a:latin typeface="+mn-lt"/>
                          <a:ea typeface="+mn-ea"/>
                          <a:cs typeface="+mn-cs"/>
                        </a:rPr>
                        <a:t>Charla: “Trabaja en el Consejo de Seguridad Nuclear”.</a:t>
                      </a:r>
                    </a:p>
                  </a:txBody>
                  <a:tcPr marL="47927" marR="47927" marT="0" marB="0" anchor="ctr">
                    <a:solidFill>
                      <a:schemeClr val="accent2"/>
                    </a:solidFill>
                  </a:tcPr>
                </a:tc>
                <a:tc>
                  <a:txBody>
                    <a:bodyPr/>
                    <a:lstStyle/>
                    <a:p>
                      <a:pPr>
                        <a:lnSpc>
                          <a:spcPct val="107000"/>
                        </a:lnSpc>
                        <a:spcAft>
                          <a:spcPts val="800"/>
                        </a:spcAft>
                      </a:pPr>
                      <a:r>
                        <a:rPr lang="es-ES" sz="1000" b="0" kern="0">
                          <a:solidFill>
                            <a:schemeClr val="tx1"/>
                          </a:solidFill>
                          <a:effectLst/>
                        </a:rPr>
                        <a:t>Diciembre </a:t>
                      </a:r>
                      <a:endParaRPr lang="es-ES" sz="1000" b="0" kern="100">
                        <a:solidFill>
                          <a:schemeClr val="tx1"/>
                        </a:solidFill>
                        <a:effectLst/>
                      </a:endParaRPr>
                    </a:p>
                    <a:p>
                      <a:pPr>
                        <a:lnSpc>
                          <a:spcPct val="107000"/>
                        </a:lnSpc>
                        <a:spcAft>
                          <a:spcPts val="800"/>
                        </a:spcAft>
                      </a:pPr>
                      <a:r>
                        <a:rPr lang="es-ES" sz="1000" b="0" kern="0">
                          <a:solidFill>
                            <a:schemeClr val="tx1"/>
                          </a:solidFill>
                          <a:effectLst/>
                        </a:rPr>
                        <a:t>2023</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40</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dirty="0">
                          <a:solidFill>
                            <a:schemeClr val="tx1"/>
                          </a:solidFill>
                          <a:effectLst/>
                        </a:rPr>
                        <a:t>Charla realizada por la consejera del Consejo de Seguridad Nuclear Pilar Lucio y el inspector Francisco Javier Montero.</a:t>
                      </a:r>
                      <a:endParaRPr lang="es-ES" sz="1000" b="0" kern="100" dirty="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Asistentes: estudiantes de GIE, GITI, MUII y MUSNPR. </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47927" marR="47927" marT="0" marB="0" anchor="ctr">
                    <a:solidFill>
                      <a:schemeClr val="accent6">
                        <a:lumMod val="20000"/>
                        <a:lumOff val="80000"/>
                      </a:schemeClr>
                    </a:solidFill>
                  </a:tcPr>
                </a:tc>
                <a:extLst>
                  <a:ext uri="{0D108BD9-81ED-4DB2-BD59-A6C34878D82A}">
                    <a16:rowId xmlns:a16="http://schemas.microsoft.com/office/drawing/2014/main" val="277028025"/>
                  </a:ext>
                </a:extLst>
              </a:tr>
            </a:tbl>
          </a:graphicData>
        </a:graphic>
      </p:graphicFrame>
    </p:spTree>
    <p:extLst>
      <p:ext uri="{BB962C8B-B14F-4D97-AF65-F5344CB8AC3E}">
        <p14:creationId xmlns:p14="http://schemas.microsoft.com/office/powerpoint/2010/main" val="5970288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31</a:t>
            </a:fld>
            <a:endParaRPr lang="es-ES" dirty="0"/>
          </a:p>
        </p:txBody>
      </p:sp>
      <p:graphicFrame>
        <p:nvGraphicFramePr>
          <p:cNvPr id="4" name="Tabla 3">
            <a:extLst>
              <a:ext uri="{FF2B5EF4-FFF2-40B4-BE49-F238E27FC236}">
                <a16:creationId xmlns:a16="http://schemas.microsoft.com/office/drawing/2014/main" id="{6E8D5DC4-6FF0-DBBD-019A-F7E7B74296AE}"/>
              </a:ext>
            </a:extLst>
          </p:cNvPr>
          <p:cNvGraphicFramePr>
            <a:graphicFrameLocks noGrp="1"/>
          </p:cNvGraphicFramePr>
          <p:nvPr>
            <p:extLst>
              <p:ext uri="{D42A27DB-BD31-4B8C-83A1-F6EECF244321}">
                <p14:modId xmlns:p14="http://schemas.microsoft.com/office/powerpoint/2010/main" val="799067657"/>
              </p:ext>
            </p:extLst>
          </p:nvPr>
        </p:nvGraphicFramePr>
        <p:xfrm>
          <a:off x="284672" y="1267636"/>
          <a:ext cx="11473132" cy="4351338"/>
        </p:xfrm>
        <a:graphic>
          <a:graphicData uri="http://schemas.openxmlformats.org/drawingml/2006/table">
            <a:tbl>
              <a:tblPr firstRow="1" firstCol="1" bandRow="1">
                <a:tableStyleId>{5C22544A-7EE6-4342-B048-85BDC9FD1C3A}</a:tableStyleId>
              </a:tblPr>
              <a:tblGrid>
                <a:gridCol w="3548501">
                  <a:extLst>
                    <a:ext uri="{9D8B030D-6E8A-4147-A177-3AD203B41FA5}">
                      <a16:colId xmlns:a16="http://schemas.microsoft.com/office/drawing/2014/main" val="12992356"/>
                    </a:ext>
                  </a:extLst>
                </a:gridCol>
                <a:gridCol w="1158843">
                  <a:extLst>
                    <a:ext uri="{9D8B030D-6E8A-4147-A177-3AD203B41FA5}">
                      <a16:colId xmlns:a16="http://schemas.microsoft.com/office/drawing/2014/main" val="1330771016"/>
                    </a:ext>
                  </a:extLst>
                </a:gridCol>
                <a:gridCol w="1507235">
                  <a:extLst>
                    <a:ext uri="{9D8B030D-6E8A-4147-A177-3AD203B41FA5}">
                      <a16:colId xmlns:a16="http://schemas.microsoft.com/office/drawing/2014/main" val="1500036020"/>
                    </a:ext>
                  </a:extLst>
                </a:gridCol>
                <a:gridCol w="5258553">
                  <a:extLst>
                    <a:ext uri="{9D8B030D-6E8A-4147-A177-3AD203B41FA5}">
                      <a16:colId xmlns:a16="http://schemas.microsoft.com/office/drawing/2014/main" val="734558710"/>
                    </a:ext>
                  </a:extLst>
                </a:gridCol>
              </a:tblGrid>
              <a:tr h="1160691">
                <a:tc>
                  <a:txBody>
                    <a:bodyPr/>
                    <a:lstStyle/>
                    <a:p>
                      <a:pPr marL="0" algn="l" defTabSz="914400" rtl="0" eaLnBrk="1" latinLnBrk="0" hangingPunct="1">
                        <a:lnSpc>
                          <a:spcPct val="107000"/>
                        </a:lnSpc>
                        <a:spcAft>
                          <a:spcPts val="800"/>
                        </a:spcAft>
                      </a:pPr>
                      <a:r>
                        <a:rPr lang="es-ES" sz="1000" b="1" kern="0" dirty="0">
                          <a:solidFill>
                            <a:srgbClr val="303030"/>
                          </a:solidFill>
                          <a:effectLst/>
                          <a:highlight>
                            <a:srgbClr val="FFFF00"/>
                          </a:highlight>
                          <a:latin typeface="+mn-lt"/>
                          <a:ea typeface="+mn-ea"/>
                          <a:cs typeface="+mn-cs"/>
                        </a:rPr>
                        <a:t>Viaje a las minas de uranio de </a:t>
                      </a:r>
                      <a:r>
                        <a:rPr lang="es-ES" sz="1000" b="1" kern="0" dirty="0" err="1">
                          <a:solidFill>
                            <a:srgbClr val="303030"/>
                          </a:solidFill>
                          <a:effectLst/>
                          <a:highlight>
                            <a:srgbClr val="FFFF00"/>
                          </a:highlight>
                          <a:latin typeface="+mn-lt"/>
                          <a:ea typeface="+mn-ea"/>
                          <a:cs typeface="+mn-cs"/>
                        </a:rPr>
                        <a:t>Saélices</a:t>
                      </a:r>
                      <a:r>
                        <a:rPr lang="es-ES" sz="1000" b="1" kern="0" dirty="0">
                          <a:solidFill>
                            <a:srgbClr val="303030"/>
                          </a:solidFill>
                          <a:effectLst/>
                          <a:highlight>
                            <a:srgbClr val="FFFF00"/>
                          </a:highlight>
                          <a:latin typeface="+mn-lt"/>
                          <a:ea typeface="+mn-ea"/>
                          <a:cs typeface="+mn-cs"/>
                        </a:rPr>
                        <a:t> El Chico y la fábrica de Elementos Combustibles de Juzbado (Salamanca).</a:t>
                      </a:r>
                    </a:p>
                  </a:txBody>
                  <a:tcPr marL="51061" marR="51061" marT="0" marB="0" anchor="ctr">
                    <a:solidFill>
                      <a:schemeClr val="accent2"/>
                    </a:solidFill>
                  </a:tcPr>
                </a:tc>
                <a:tc>
                  <a:txBody>
                    <a:bodyPr/>
                    <a:lstStyle/>
                    <a:p>
                      <a:pPr>
                        <a:lnSpc>
                          <a:spcPct val="107000"/>
                        </a:lnSpc>
                        <a:spcAft>
                          <a:spcPts val="800"/>
                        </a:spcAft>
                      </a:pPr>
                      <a:r>
                        <a:rPr lang="es-ES" sz="1000" b="0" kern="0" dirty="0">
                          <a:solidFill>
                            <a:schemeClr val="tx1"/>
                          </a:solidFill>
                          <a:effectLst/>
                        </a:rPr>
                        <a:t>Febrero 2024</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a:lnSpc>
                          <a:spcPct val="107000"/>
                        </a:lnSpc>
                        <a:spcAft>
                          <a:spcPts val="800"/>
                        </a:spcAft>
                      </a:pPr>
                      <a:r>
                        <a:rPr lang="es-ES" sz="1000" b="0" kern="0" dirty="0">
                          <a:solidFill>
                            <a:schemeClr val="tx1"/>
                          </a:solidFill>
                          <a:effectLst/>
                        </a:rPr>
                        <a:t>10</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a:solidFill>
                            <a:schemeClr val="tx1"/>
                          </a:solidFill>
                          <a:effectLst/>
                        </a:rPr>
                        <a:t>Viaje organizado en dos días previsto para el mes de noviembre de 2023.</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El viaje incluye una visita a las minas de uranio de Saélices El Chico (Salamanca) para conocer el proceso de extracción y concentración del uranio (ENUSA).</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El segundo día se visita la Fábrica de Elementos Combustibles de Juzbado (Salamanca) de ENUSA.</a:t>
                      </a:r>
                      <a:endParaRPr lang="es-ES" sz="1000" b="0" kern="10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Asistentes: alumnos de MUII y MUSNPR</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extLst>
                  <a:ext uri="{0D108BD9-81ED-4DB2-BD59-A6C34878D82A}">
                    <a16:rowId xmlns:a16="http://schemas.microsoft.com/office/drawing/2014/main" val="3066264497"/>
                  </a:ext>
                </a:extLst>
              </a:tr>
              <a:tr h="723552">
                <a:tc>
                  <a:txBody>
                    <a:bodyPr/>
                    <a:lstStyle/>
                    <a:p>
                      <a:pPr marL="0" algn="l" defTabSz="914400" rtl="0" eaLnBrk="1" latinLnBrk="0" hangingPunct="1">
                        <a:lnSpc>
                          <a:spcPct val="107000"/>
                        </a:lnSpc>
                        <a:spcAft>
                          <a:spcPts val="800"/>
                        </a:spcAft>
                      </a:pPr>
                      <a:r>
                        <a:rPr lang="en-US" sz="1000" b="1" kern="0" dirty="0">
                          <a:solidFill>
                            <a:srgbClr val="303030"/>
                          </a:solidFill>
                          <a:effectLst/>
                          <a:highlight>
                            <a:srgbClr val="FFFF00"/>
                          </a:highlight>
                          <a:latin typeface="+mn-lt"/>
                          <a:ea typeface="+mn-ea"/>
                          <a:cs typeface="+mn-cs"/>
                        </a:rPr>
                        <a:t>Blended Intensive </a:t>
                      </a:r>
                      <a:r>
                        <a:rPr lang="en-US" sz="1000" b="1" kern="0" dirty="0" err="1">
                          <a:solidFill>
                            <a:srgbClr val="303030"/>
                          </a:solidFill>
                          <a:effectLst/>
                          <a:highlight>
                            <a:srgbClr val="FFFF00"/>
                          </a:highlight>
                          <a:latin typeface="+mn-lt"/>
                          <a:ea typeface="+mn-ea"/>
                          <a:cs typeface="+mn-cs"/>
                        </a:rPr>
                        <a:t>Programme</a:t>
                      </a:r>
                      <a:r>
                        <a:rPr lang="en-US" sz="1000" b="1" kern="0" dirty="0">
                          <a:solidFill>
                            <a:srgbClr val="303030"/>
                          </a:solidFill>
                          <a:effectLst/>
                          <a:highlight>
                            <a:srgbClr val="FFFF00"/>
                          </a:highlight>
                          <a:latin typeface="+mn-lt"/>
                          <a:ea typeface="+mn-ea"/>
                          <a:cs typeface="+mn-cs"/>
                        </a:rPr>
                        <a:t> Environmental Radiation Measurements using Gamification</a:t>
                      </a:r>
                      <a:endParaRPr lang="es-ES" sz="1000" b="1" kern="0" dirty="0">
                        <a:solidFill>
                          <a:srgbClr val="303030"/>
                        </a:solidFill>
                        <a:effectLst/>
                        <a:highlight>
                          <a:srgbClr val="FFFF00"/>
                        </a:highlight>
                        <a:latin typeface="+mn-lt"/>
                        <a:ea typeface="+mn-ea"/>
                        <a:cs typeface="+mn-cs"/>
                      </a:endParaRPr>
                    </a:p>
                  </a:txBody>
                  <a:tcPr marL="51061" marR="51061" marT="0" marB="0" anchor="ctr">
                    <a:solidFill>
                      <a:schemeClr val="accent2"/>
                    </a:solidFill>
                  </a:tcPr>
                </a:tc>
                <a:tc>
                  <a:txBody>
                    <a:bodyPr/>
                    <a:lstStyle/>
                    <a:p>
                      <a:pPr>
                        <a:lnSpc>
                          <a:spcPct val="107000"/>
                        </a:lnSpc>
                        <a:spcAft>
                          <a:spcPts val="800"/>
                        </a:spcAft>
                      </a:pPr>
                      <a:r>
                        <a:rPr lang="en-US" sz="1000" b="0" kern="0">
                          <a:solidFill>
                            <a:schemeClr val="tx1"/>
                          </a:solidFill>
                          <a:effectLst/>
                        </a:rPr>
                        <a:t>Febrero 2024</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a:lnSpc>
                          <a:spcPct val="107000"/>
                        </a:lnSpc>
                        <a:spcAft>
                          <a:spcPts val="800"/>
                        </a:spcAft>
                      </a:pPr>
                      <a:r>
                        <a:rPr lang="en-US" sz="1000" b="0" kern="0">
                          <a:solidFill>
                            <a:schemeClr val="tx1"/>
                          </a:solidFill>
                          <a:effectLst/>
                        </a:rPr>
                        <a:t>1 estudiante de la UPV.</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n-US" sz="1000" b="0" kern="0">
                          <a:solidFill>
                            <a:schemeClr val="tx1"/>
                          </a:solidFill>
                          <a:effectLst/>
                        </a:rPr>
                        <a:t>The importance of SDGs in Nuclear Physics.</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n-US" sz="1000" b="0" kern="0">
                          <a:solidFill>
                            <a:schemeClr val="tx1"/>
                          </a:solidFill>
                          <a:effectLst/>
                        </a:rPr>
                        <a:t>Students must learn and prepare a presentation using the new escape room tools.</a:t>
                      </a:r>
                      <a:endParaRPr lang="es-ES" sz="1000" b="0" kern="10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Curso realizado en Universidade da Beira Interior, Portugal.</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extLst>
                  <a:ext uri="{0D108BD9-81ED-4DB2-BD59-A6C34878D82A}">
                    <a16:rowId xmlns:a16="http://schemas.microsoft.com/office/drawing/2014/main" val="3796758056"/>
                  </a:ext>
                </a:extLst>
              </a:tr>
              <a:tr h="1306404">
                <a:tc>
                  <a:txBody>
                    <a:bodyPr/>
                    <a:lstStyle/>
                    <a:p>
                      <a:pPr marL="0" algn="l" defTabSz="914400" rtl="0" eaLnBrk="1" latinLnBrk="0" hangingPunct="1">
                        <a:lnSpc>
                          <a:spcPct val="107000"/>
                        </a:lnSpc>
                        <a:spcAft>
                          <a:spcPts val="800"/>
                        </a:spcAft>
                      </a:pPr>
                      <a:r>
                        <a:rPr lang="es-ES" sz="1000" b="1" kern="0" dirty="0">
                          <a:solidFill>
                            <a:srgbClr val="303030"/>
                          </a:solidFill>
                          <a:effectLst/>
                          <a:highlight>
                            <a:srgbClr val="FFFF00"/>
                          </a:highlight>
                          <a:latin typeface="+mn-lt"/>
                          <a:ea typeface="+mn-ea"/>
                          <a:cs typeface="+mn-cs"/>
                        </a:rPr>
                        <a:t>Curso: “Fusión por confinamiento magnético: explorando la fusión nuclear en ciencia y tecnología”.</a:t>
                      </a:r>
                    </a:p>
                  </a:txBody>
                  <a:tcPr marL="51061" marR="51061" marT="0" marB="0" anchor="ctr">
                    <a:solidFill>
                      <a:schemeClr val="accent2"/>
                    </a:solidFill>
                  </a:tcPr>
                </a:tc>
                <a:tc>
                  <a:txBody>
                    <a:bodyPr/>
                    <a:lstStyle/>
                    <a:p>
                      <a:pPr>
                        <a:lnSpc>
                          <a:spcPct val="107000"/>
                        </a:lnSpc>
                        <a:spcAft>
                          <a:spcPts val="800"/>
                        </a:spcAft>
                      </a:pPr>
                      <a:r>
                        <a:rPr lang="es-ES" sz="1000" b="0" kern="0">
                          <a:solidFill>
                            <a:schemeClr val="tx1"/>
                          </a:solidFill>
                          <a:effectLst/>
                        </a:rPr>
                        <a:t>Marzo 2024</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35</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dirty="0">
                          <a:solidFill>
                            <a:schemeClr val="tx1"/>
                          </a:solidFill>
                          <a:effectLst/>
                        </a:rPr>
                        <a:t>Curso impartido por Pilar Cano Mejías, investigadora del Instituto Max Planck, Alemania. </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Curso de 10 horas sobre los fundamentos físicos y tecnológicos de la fusión nuclear.</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Curso abierto a la toda la comunidad universitaria. </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Certificado de asistencia (CFP).</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Asistentes: abierto a toda la comunidad universitaria.</a:t>
                      </a:r>
                      <a:endParaRPr lang="es-ES" sz="1000" b="0" kern="100" dirty="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Subvencionado por la Cátedra del Consejo de Seguridad Nuclear – UPV. </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extLst>
                  <a:ext uri="{0D108BD9-81ED-4DB2-BD59-A6C34878D82A}">
                    <a16:rowId xmlns:a16="http://schemas.microsoft.com/office/drawing/2014/main" val="2174994695"/>
                  </a:ext>
                </a:extLst>
              </a:tr>
              <a:tr h="1160691">
                <a:tc>
                  <a:txBody>
                    <a:bodyPr/>
                    <a:lstStyle/>
                    <a:p>
                      <a:pPr marL="0" algn="l" defTabSz="914400" rtl="0" eaLnBrk="1" latinLnBrk="0" hangingPunct="1">
                        <a:lnSpc>
                          <a:spcPct val="107000"/>
                        </a:lnSpc>
                        <a:spcAft>
                          <a:spcPts val="800"/>
                        </a:spcAft>
                      </a:pPr>
                      <a:r>
                        <a:rPr lang="es-ES" sz="1000" b="1" kern="0" dirty="0">
                          <a:solidFill>
                            <a:srgbClr val="303030"/>
                          </a:solidFill>
                          <a:effectLst/>
                          <a:highlight>
                            <a:srgbClr val="FFFF00"/>
                          </a:highlight>
                          <a:latin typeface="+mn-lt"/>
                          <a:ea typeface="+mn-ea"/>
                          <a:cs typeface="+mn-cs"/>
                        </a:rPr>
                        <a:t>Curso: “Reprocesamiento y reciclaje del combustible nuclear gastado: una oportunidad de generación de energía segura y sostenible”.</a:t>
                      </a:r>
                    </a:p>
                  </a:txBody>
                  <a:tcPr marL="51061" marR="51061" marT="0" marB="0" anchor="ctr">
                    <a:solidFill>
                      <a:schemeClr val="accent2"/>
                    </a:solidFill>
                  </a:tcPr>
                </a:tc>
                <a:tc>
                  <a:txBody>
                    <a:bodyPr/>
                    <a:lstStyle/>
                    <a:p>
                      <a:pPr>
                        <a:lnSpc>
                          <a:spcPct val="107000"/>
                        </a:lnSpc>
                        <a:spcAft>
                          <a:spcPts val="800"/>
                        </a:spcAft>
                      </a:pPr>
                      <a:r>
                        <a:rPr lang="es-ES" sz="1000" b="0" kern="0">
                          <a:solidFill>
                            <a:schemeClr val="tx1"/>
                          </a:solidFill>
                          <a:effectLst/>
                        </a:rPr>
                        <a:t>Mayo 2024</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25</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dirty="0">
                          <a:solidFill>
                            <a:schemeClr val="tx1"/>
                          </a:solidFill>
                          <a:effectLst/>
                        </a:rPr>
                        <a:t>Curso impartido por la profesora Claubia Pereira, de la </a:t>
                      </a:r>
                      <a:r>
                        <a:rPr lang="es-ES" sz="1000" b="0" kern="0" dirty="0" err="1">
                          <a:solidFill>
                            <a:schemeClr val="tx1"/>
                          </a:solidFill>
                          <a:effectLst/>
                        </a:rPr>
                        <a:t>Universidade</a:t>
                      </a:r>
                      <a:r>
                        <a:rPr lang="es-ES" sz="1000" b="0" kern="0" dirty="0">
                          <a:solidFill>
                            <a:schemeClr val="tx1"/>
                          </a:solidFill>
                          <a:effectLst/>
                        </a:rPr>
                        <a:t> Federal de Minas Gerais, Brasil.</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Curso de 12 horas sobre el reprocesado y reciclaje de combustible nuclear gastado.</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Curso abierto a la toda la comunidad universitaria.</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Certificado de asistencia (CFP).</a:t>
                      </a:r>
                      <a:endParaRPr lang="es-ES" sz="1000" b="0" kern="100" dirty="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Subvencionado por la Cátedra del Consejo de Seguridad Nuclear – UPV.</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51061" marR="51061" marT="0" marB="0" anchor="ctr">
                    <a:solidFill>
                      <a:schemeClr val="accent6">
                        <a:lumMod val="20000"/>
                        <a:lumOff val="80000"/>
                      </a:schemeClr>
                    </a:solidFill>
                  </a:tcPr>
                </a:tc>
                <a:extLst>
                  <a:ext uri="{0D108BD9-81ED-4DB2-BD59-A6C34878D82A}">
                    <a16:rowId xmlns:a16="http://schemas.microsoft.com/office/drawing/2014/main" val="772353575"/>
                  </a:ext>
                </a:extLst>
              </a:tr>
            </a:tbl>
          </a:graphicData>
        </a:graphic>
      </p:graphicFrame>
    </p:spTree>
    <p:extLst>
      <p:ext uri="{BB962C8B-B14F-4D97-AF65-F5344CB8AC3E}">
        <p14:creationId xmlns:p14="http://schemas.microsoft.com/office/powerpoint/2010/main" val="17507200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32</a:t>
            </a:fld>
            <a:endParaRPr lang="es-ES" dirty="0"/>
          </a:p>
        </p:txBody>
      </p:sp>
      <p:graphicFrame>
        <p:nvGraphicFramePr>
          <p:cNvPr id="4" name="Tabla 3">
            <a:extLst>
              <a:ext uri="{FF2B5EF4-FFF2-40B4-BE49-F238E27FC236}">
                <a16:creationId xmlns:a16="http://schemas.microsoft.com/office/drawing/2014/main" id="{3F98B984-ED53-B0DA-B0A1-FD7FAB2F81AA}"/>
              </a:ext>
            </a:extLst>
          </p:cNvPr>
          <p:cNvGraphicFramePr>
            <a:graphicFrameLocks noGrp="1"/>
          </p:cNvGraphicFramePr>
          <p:nvPr>
            <p:extLst>
              <p:ext uri="{D42A27DB-BD31-4B8C-83A1-F6EECF244321}">
                <p14:modId xmlns:p14="http://schemas.microsoft.com/office/powerpoint/2010/main" val="3764724799"/>
              </p:ext>
            </p:extLst>
          </p:nvPr>
        </p:nvGraphicFramePr>
        <p:xfrm>
          <a:off x="370521" y="1353997"/>
          <a:ext cx="11450957" cy="4351336"/>
        </p:xfrm>
        <a:graphic>
          <a:graphicData uri="http://schemas.openxmlformats.org/drawingml/2006/table">
            <a:tbl>
              <a:tblPr firstRow="1" firstCol="1" bandRow="1">
                <a:tableStyleId>{5C22544A-7EE6-4342-B048-85BDC9FD1C3A}</a:tableStyleId>
              </a:tblPr>
              <a:tblGrid>
                <a:gridCol w="3541643">
                  <a:extLst>
                    <a:ext uri="{9D8B030D-6E8A-4147-A177-3AD203B41FA5}">
                      <a16:colId xmlns:a16="http://schemas.microsoft.com/office/drawing/2014/main" val="4089920809"/>
                    </a:ext>
                  </a:extLst>
                </a:gridCol>
                <a:gridCol w="1156604">
                  <a:extLst>
                    <a:ext uri="{9D8B030D-6E8A-4147-A177-3AD203B41FA5}">
                      <a16:colId xmlns:a16="http://schemas.microsoft.com/office/drawing/2014/main" val="2200642785"/>
                    </a:ext>
                  </a:extLst>
                </a:gridCol>
                <a:gridCol w="1504321">
                  <a:extLst>
                    <a:ext uri="{9D8B030D-6E8A-4147-A177-3AD203B41FA5}">
                      <a16:colId xmlns:a16="http://schemas.microsoft.com/office/drawing/2014/main" val="1278905706"/>
                    </a:ext>
                  </a:extLst>
                </a:gridCol>
                <a:gridCol w="5248389">
                  <a:extLst>
                    <a:ext uri="{9D8B030D-6E8A-4147-A177-3AD203B41FA5}">
                      <a16:colId xmlns:a16="http://schemas.microsoft.com/office/drawing/2014/main" val="255524848"/>
                    </a:ext>
                  </a:extLst>
                </a:gridCol>
              </a:tblGrid>
              <a:tr h="1520645">
                <a:tc>
                  <a:txBody>
                    <a:bodyPr/>
                    <a:lstStyle/>
                    <a:p>
                      <a:pPr>
                        <a:lnSpc>
                          <a:spcPct val="107000"/>
                        </a:lnSpc>
                        <a:spcAft>
                          <a:spcPts val="800"/>
                        </a:spcAft>
                      </a:pPr>
                      <a:r>
                        <a:rPr lang="es-ES" sz="1000" kern="0" dirty="0">
                          <a:solidFill>
                            <a:schemeClr val="bg1"/>
                          </a:solidFill>
                          <a:effectLst/>
                        </a:rPr>
                        <a:t>Curso: “Reprocesamiento y reciclaje del combustible nuclear gastado: una oportunidad de generación de energía segura y sostenible”.</a:t>
                      </a:r>
                      <a:endParaRPr lang="es-E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2"/>
                    </a:solidFill>
                  </a:tcPr>
                </a:tc>
                <a:tc>
                  <a:txBody>
                    <a:bodyPr/>
                    <a:lstStyle/>
                    <a:p>
                      <a:pPr>
                        <a:lnSpc>
                          <a:spcPct val="107000"/>
                        </a:lnSpc>
                        <a:spcAft>
                          <a:spcPts val="800"/>
                        </a:spcAft>
                      </a:pPr>
                      <a:r>
                        <a:rPr lang="es-ES" sz="1000" b="0" kern="0" dirty="0">
                          <a:solidFill>
                            <a:schemeClr val="tx1"/>
                          </a:solidFill>
                          <a:effectLst/>
                        </a:rPr>
                        <a:t>Mayo 2024</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a:lnSpc>
                          <a:spcPct val="107000"/>
                        </a:lnSpc>
                        <a:spcAft>
                          <a:spcPts val="800"/>
                        </a:spcAft>
                      </a:pPr>
                      <a:r>
                        <a:rPr lang="es-ES" sz="1000" b="0" kern="0" dirty="0">
                          <a:solidFill>
                            <a:schemeClr val="tx1"/>
                          </a:solidFill>
                          <a:effectLst/>
                        </a:rPr>
                        <a:t>25</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a:solidFill>
                            <a:schemeClr val="tx1"/>
                          </a:solidFill>
                          <a:effectLst/>
                        </a:rPr>
                        <a:t>Curso impartido por la profesora Claubia Pereira, de la Universidade Federal de Minas Gerais, Brasil.</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Curso de 12 horas sobre el reprocesado y reciclaje de combustible nuclear gastado.</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Curso abierto a la toda la comunidad universitaria.</a:t>
                      </a:r>
                      <a:endParaRPr lang="es-ES" sz="1000" b="0" kern="100">
                        <a:solidFill>
                          <a:schemeClr val="tx1"/>
                        </a:solidFill>
                        <a:effectLst/>
                      </a:endParaRPr>
                    </a:p>
                    <a:p>
                      <a:pPr marL="342900" lvl="0" indent="-342900" algn="just">
                        <a:lnSpc>
                          <a:spcPct val="107000"/>
                        </a:lnSpc>
                        <a:buFont typeface="Wingdings" panose="05000000000000000000" pitchFamily="2" charset="2"/>
                        <a:buChar char=""/>
                      </a:pPr>
                      <a:r>
                        <a:rPr lang="es-ES" sz="1000" b="0" kern="0">
                          <a:solidFill>
                            <a:schemeClr val="tx1"/>
                          </a:solidFill>
                          <a:effectLst/>
                        </a:rPr>
                        <a:t>Certificado de asistencia (CFP).</a:t>
                      </a:r>
                      <a:endParaRPr lang="es-ES" sz="1000" b="0" kern="10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a:solidFill>
                            <a:schemeClr val="tx1"/>
                          </a:solidFill>
                          <a:effectLst/>
                        </a:rPr>
                        <a:t>Subvencionado por la Cátedra del Consejo de Seguridad Nuclear – UPV.</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extLst>
                  <a:ext uri="{0D108BD9-81ED-4DB2-BD59-A6C34878D82A}">
                    <a16:rowId xmlns:a16="http://schemas.microsoft.com/office/drawing/2014/main" val="2568273235"/>
                  </a:ext>
                </a:extLst>
              </a:tr>
              <a:tr h="947941">
                <a:tc>
                  <a:txBody>
                    <a:bodyPr/>
                    <a:lstStyle/>
                    <a:p>
                      <a:pPr>
                        <a:lnSpc>
                          <a:spcPct val="107000"/>
                        </a:lnSpc>
                        <a:spcAft>
                          <a:spcPts val="800"/>
                        </a:spcAft>
                      </a:pPr>
                      <a:r>
                        <a:rPr lang="es-ES" sz="1000" b="1" kern="0" dirty="0">
                          <a:solidFill>
                            <a:srgbClr val="303030"/>
                          </a:solidFill>
                          <a:effectLst/>
                          <a:highlight>
                            <a:srgbClr val="FFFF00"/>
                          </a:highlight>
                          <a:latin typeface="+mn-lt"/>
                          <a:ea typeface="+mn-ea"/>
                          <a:cs typeface="+mn-cs"/>
                        </a:rPr>
                        <a:t>Presentación convocatoria de premios de TFG y TFM ofertados por la cátedra Consejo de Seguridad Nuclear – UPV.</a:t>
                      </a:r>
                    </a:p>
                  </a:txBody>
                  <a:tcPr marL="66896" marR="66896" marT="0" marB="0" anchor="ctr">
                    <a:solidFill>
                      <a:schemeClr val="accent2"/>
                    </a:solidFill>
                  </a:tcPr>
                </a:tc>
                <a:tc>
                  <a:txBody>
                    <a:bodyPr/>
                    <a:lstStyle/>
                    <a:p>
                      <a:pPr>
                        <a:lnSpc>
                          <a:spcPct val="107000"/>
                        </a:lnSpc>
                        <a:spcAft>
                          <a:spcPts val="800"/>
                        </a:spcAft>
                      </a:pPr>
                      <a:r>
                        <a:rPr lang="es-ES" sz="1000" b="0" kern="0">
                          <a:solidFill>
                            <a:schemeClr val="tx1"/>
                          </a:solidFill>
                          <a:effectLst/>
                        </a:rPr>
                        <a:t>Mayo 2024</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15</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dirty="0">
                          <a:solidFill>
                            <a:schemeClr val="tx1"/>
                          </a:solidFill>
                          <a:effectLst/>
                        </a:rPr>
                        <a:t>Descripción de la convocatoria de premios de TFG y TFM ofertados por la cátedra Consejo de Seguridad Nuclear – UPV.</a:t>
                      </a:r>
                      <a:endParaRPr lang="es-ES" sz="1000" b="0" kern="100" dirty="0">
                        <a:solidFill>
                          <a:schemeClr val="tx1"/>
                        </a:solidFill>
                        <a:effectLst/>
                      </a:endParaRPr>
                    </a:p>
                    <a:p>
                      <a:pPr marL="342900" lvl="0" indent="-342900" algn="just">
                        <a:lnSpc>
                          <a:spcPct val="107000"/>
                        </a:lnSpc>
                        <a:buFont typeface="Wingdings" panose="05000000000000000000" pitchFamily="2" charset="2"/>
                        <a:buChar char=""/>
                      </a:pPr>
                      <a:r>
                        <a:rPr lang="es-ES" sz="1000" b="0" kern="0" dirty="0">
                          <a:solidFill>
                            <a:schemeClr val="tx1"/>
                          </a:solidFill>
                          <a:effectLst/>
                        </a:rPr>
                        <a:t>Descripción de requisitos, documentación y plazos.</a:t>
                      </a:r>
                      <a:endParaRPr lang="es-ES" sz="1000" b="0" kern="100" dirty="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Alumnos de MUII, GIE y MUSNPR.</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extLst>
                  <a:ext uri="{0D108BD9-81ED-4DB2-BD59-A6C34878D82A}">
                    <a16:rowId xmlns:a16="http://schemas.microsoft.com/office/drawing/2014/main" val="4230001561"/>
                  </a:ext>
                </a:extLst>
              </a:tr>
              <a:tr h="566138">
                <a:tc>
                  <a:txBody>
                    <a:bodyPr/>
                    <a:lstStyle/>
                    <a:p>
                      <a:pPr>
                        <a:lnSpc>
                          <a:spcPct val="107000"/>
                        </a:lnSpc>
                        <a:spcAft>
                          <a:spcPts val="800"/>
                        </a:spcAft>
                      </a:pPr>
                      <a:r>
                        <a:rPr lang="es-ES" sz="1000" b="1" kern="0" dirty="0">
                          <a:solidFill>
                            <a:srgbClr val="303030"/>
                          </a:solidFill>
                          <a:effectLst/>
                          <a:highlight>
                            <a:srgbClr val="FFFF00"/>
                          </a:highlight>
                          <a:latin typeface="+mn-lt"/>
                          <a:ea typeface="+mn-ea"/>
                          <a:cs typeface="+mn-cs"/>
                        </a:rPr>
                        <a:t>Mesa redonda: “Carrera en la Industria Nuclear: Desafíos y Oportunidades”.</a:t>
                      </a:r>
                    </a:p>
                  </a:txBody>
                  <a:tcPr marL="66896" marR="66896" marT="0" marB="0" anchor="ctr">
                    <a:solidFill>
                      <a:schemeClr val="accent2"/>
                    </a:solidFill>
                  </a:tcPr>
                </a:tc>
                <a:tc>
                  <a:txBody>
                    <a:bodyPr/>
                    <a:lstStyle/>
                    <a:p>
                      <a:pPr>
                        <a:lnSpc>
                          <a:spcPct val="107000"/>
                        </a:lnSpc>
                        <a:spcAft>
                          <a:spcPts val="800"/>
                        </a:spcAft>
                      </a:pPr>
                      <a:r>
                        <a:rPr lang="es-ES" sz="1000" b="0" kern="0">
                          <a:solidFill>
                            <a:schemeClr val="tx1"/>
                          </a:solidFill>
                          <a:effectLst/>
                        </a:rPr>
                        <a:t>Mayo 2024</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40</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marL="342900" lvl="0" indent="-342900" algn="just">
                        <a:lnSpc>
                          <a:spcPct val="107000"/>
                        </a:lnSpc>
                        <a:buFont typeface="Wingdings" panose="05000000000000000000" pitchFamily="2" charset="2"/>
                        <a:buChar char=""/>
                      </a:pPr>
                      <a:r>
                        <a:rPr lang="es-ES" sz="1000" b="0" kern="0" dirty="0">
                          <a:solidFill>
                            <a:schemeClr val="tx1"/>
                          </a:solidFill>
                          <a:effectLst/>
                        </a:rPr>
                        <a:t>Mesa redonda para debatir las oportunidades de futuro de la energía nuclear en España, Europa y el mundo.</a:t>
                      </a:r>
                      <a:endParaRPr lang="es-ES" sz="1000" b="0" kern="100" dirty="0">
                        <a:solidFill>
                          <a:schemeClr val="tx1"/>
                        </a:solidFill>
                        <a:effectLst/>
                      </a:endParaRPr>
                    </a:p>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Asistentes: alumnos de GIE, MUII y MUSNPR.</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extLst>
                  <a:ext uri="{0D108BD9-81ED-4DB2-BD59-A6C34878D82A}">
                    <a16:rowId xmlns:a16="http://schemas.microsoft.com/office/drawing/2014/main" val="2662786432"/>
                  </a:ext>
                </a:extLst>
              </a:tr>
              <a:tr h="375237">
                <a:tc>
                  <a:txBody>
                    <a:bodyPr/>
                    <a:lstStyle/>
                    <a:p>
                      <a:pPr>
                        <a:lnSpc>
                          <a:spcPct val="107000"/>
                        </a:lnSpc>
                        <a:spcAft>
                          <a:spcPts val="800"/>
                        </a:spcAft>
                      </a:pPr>
                      <a:r>
                        <a:rPr lang="es-ES" sz="1000" kern="0" dirty="0">
                          <a:solidFill>
                            <a:schemeClr val="bg1"/>
                          </a:solidFill>
                          <a:effectLst/>
                        </a:rPr>
                        <a:t>Orientación sobre empresas valencianas en el ámbito nuclear.</a:t>
                      </a:r>
                      <a:endParaRPr lang="es-E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2"/>
                    </a:solidFill>
                  </a:tcPr>
                </a:tc>
                <a:tc>
                  <a:txBody>
                    <a:bodyPr/>
                    <a:lstStyle/>
                    <a:p>
                      <a:pPr>
                        <a:lnSpc>
                          <a:spcPct val="107000"/>
                        </a:lnSpc>
                        <a:spcAft>
                          <a:spcPts val="800"/>
                        </a:spcAft>
                      </a:pPr>
                      <a:r>
                        <a:rPr lang="es-ES" sz="1000" b="0" kern="0">
                          <a:solidFill>
                            <a:schemeClr val="tx1"/>
                          </a:solidFill>
                          <a:effectLst/>
                        </a:rPr>
                        <a:t>Mayo 2024</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7</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Descripción de las empresas valencianas en el sector nuclear, actividades y datos de contacto.</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extLst>
                  <a:ext uri="{0D108BD9-81ED-4DB2-BD59-A6C34878D82A}">
                    <a16:rowId xmlns:a16="http://schemas.microsoft.com/office/drawing/2014/main" val="3277808344"/>
                  </a:ext>
                </a:extLst>
              </a:tr>
              <a:tr h="375237">
                <a:tc>
                  <a:txBody>
                    <a:bodyPr/>
                    <a:lstStyle/>
                    <a:p>
                      <a:pPr>
                        <a:lnSpc>
                          <a:spcPct val="107000"/>
                        </a:lnSpc>
                        <a:spcAft>
                          <a:spcPts val="800"/>
                        </a:spcAft>
                      </a:pPr>
                      <a:r>
                        <a:rPr lang="es-ES" sz="1000" kern="0" dirty="0">
                          <a:solidFill>
                            <a:schemeClr val="bg1"/>
                          </a:solidFill>
                          <a:effectLst/>
                        </a:rPr>
                        <a:t>Tutorías bajo demanda durante todo el curso.</a:t>
                      </a:r>
                      <a:endParaRPr lang="es-E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2"/>
                    </a:solidFill>
                  </a:tcPr>
                </a:tc>
                <a:tc>
                  <a:txBody>
                    <a:bodyPr/>
                    <a:lstStyle/>
                    <a:p>
                      <a:pPr>
                        <a:lnSpc>
                          <a:spcPct val="107000"/>
                        </a:lnSpc>
                        <a:spcAft>
                          <a:spcPts val="800"/>
                        </a:spcAft>
                      </a:pPr>
                      <a:r>
                        <a:rPr lang="es-ES" sz="1000" b="0" kern="0">
                          <a:solidFill>
                            <a:schemeClr val="tx1"/>
                          </a:solidFill>
                          <a:effectLst/>
                        </a:rPr>
                        <a:t>Todo el curso</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a:lnSpc>
                          <a:spcPct val="107000"/>
                        </a:lnSpc>
                        <a:spcAft>
                          <a:spcPts val="800"/>
                        </a:spcAft>
                      </a:pPr>
                      <a:r>
                        <a:rPr lang="es-ES" sz="1000" b="0" kern="0">
                          <a:solidFill>
                            <a:schemeClr val="tx1"/>
                          </a:solidFill>
                          <a:effectLst/>
                        </a:rPr>
                        <a:t>7</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Cuestiones relativas a la matrícula, exámenes, becas, etc.</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extLst>
                  <a:ext uri="{0D108BD9-81ED-4DB2-BD59-A6C34878D82A}">
                    <a16:rowId xmlns:a16="http://schemas.microsoft.com/office/drawing/2014/main" val="2144331197"/>
                  </a:ext>
                </a:extLst>
              </a:tr>
              <a:tr h="566138">
                <a:tc>
                  <a:txBody>
                    <a:bodyPr/>
                    <a:lstStyle/>
                    <a:p>
                      <a:pPr>
                        <a:lnSpc>
                          <a:spcPct val="107000"/>
                        </a:lnSpc>
                        <a:spcAft>
                          <a:spcPts val="800"/>
                        </a:spcAft>
                      </a:pPr>
                      <a:r>
                        <a:rPr lang="es-ES" sz="1000" kern="0" dirty="0">
                          <a:solidFill>
                            <a:schemeClr val="bg1"/>
                          </a:solidFill>
                          <a:effectLst/>
                        </a:rPr>
                        <a:t>Visitas a instalaciones radiactivas de la UPV durante todo el curso.</a:t>
                      </a:r>
                      <a:endParaRPr lang="es-ES" sz="10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2"/>
                    </a:solidFill>
                  </a:tcPr>
                </a:tc>
                <a:tc>
                  <a:txBody>
                    <a:bodyPr/>
                    <a:lstStyle/>
                    <a:p>
                      <a:pPr>
                        <a:lnSpc>
                          <a:spcPct val="107000"/>
                        </a:lnSpc>
                        <a:spcAft>
                          <a:spcPts val="800"/>
                        </a:spcAft>
                      </a:pPr>
                      <a:r>
                        <a:rPr lang="es-ES" sz="1000" b="0" kern="0">
                          <a:solidFill>
                            <a:schemeClr val="tx1"/>
                          </a:solidFill>
                          <a:effectLst/>
                        </a:rPr>
                        <a:t>Todo el curso</a:t>
                      </a:r>
                      <a:endParaRPr lang="es-ES" sz="1000" b="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a:lnSpc>
                          <a:spcPct val="107000"/>
                        </a:lnSpc>
                        <a:spcAft>
                          <a:spcPts val="800"/>
                        </a:spcAft>
                      </a:pPr>
                      <a:r>
                        <a:rPr lang="es-ES" sz="1000" b="0" kern="0" dirty="0">
                          <a:solidFill>
                            <a:schemeClr val="tx1"/>
                          </a:solidFill>
                          <a:effectLst/>
                        </a:rPr>
                        <a:t>7</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tc>
                  <a:txBody>
                    <a:bodyPr/>
                    <a:lstStyle/>
                    <a:p>
                      <a:pPr marL="342900" lvl="0" indent="-342900" algn="just">
                        <a:lnSpc>
                          <a:spcPct val="107000"/>
                        </a:lnSpc>
                        <a:spcAft>
                          <a:spcPts val="800"/>
                        </a:spcAft>
                        <a:buFont typeface="Wingdings" panose="05000000000000000000" pitchFamily="2" charset="2"/>
                        <a:buChar char=""/>
                      </a:pPr>
                      <a:r>
                        <a:rPr lang="es-ES" sz="1000" b="0" kern="0" dirty="0">
                          <a:solidFill>
                            <a:schemeClr val="tx1"/>
                          </a:solidFill>
                          <a:effectLst/>
                        </a:rPr>
                        <a:t>Visitas programadas a instalaciones radiactivas de la UPV y estudio desde el punto de vista de la Protección Radiológica</a:t>
                      </a:r>
                      <a:endParaRPr lang="es-ES" sz="1000" b="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66896" marR="66896" marT="0" marB="0" anchor="ctr">
                    <a:solidFill>
                      <a:schemeClr val="accent6">
                        <a:lumMod val="20000"/>
                        <a:lumOff val="80000"/>
                      </a:schemeClr>
                    </a:solidFill>
                  </a:tcPr>
                </a:tc>
                <a:extLst>
                  <a:ext uri="{0D108BD9-81ED-4DB2-BD59-A6C34878D82A}">
                    <a16:rowId xmlns:a16="http://schemas.microsoft.com/office/drawing/2014/main" val="2223009272"/>
                  </a:ext>
                </a:extLst>
              </a:tr>
            </a:tbl>
          </a:graphicData>
        </a:graphic>
      </p:graphicFrame>
    </p:spTree>
    <p:extLst>
      <p:ext uri="{BB962C8B-B14F-4D97-AF65-F5344CB8AC3E}">
        <p14:creationId xmlns:p14="http://schemas.microsoft.com/office/powerpoint/2010/main" val="10532370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4</a:t>
            </a:fld>
            <a:endParaRPr lang="es-ES" dirty="0"/>
          </a:p>
        </p:txBody>
      </p:sp>
      <p:sp>
        <p:nvSpPr>
          <p:cNvPr id="7" name="CuadroTexto 6">
            <a:extLst>
              <a:ext uri="{FF2B5EF4-FFF2-40B4-BE49-F238E27FC236}">
                <a16:creationId xmlns:a16="http://schemas.microsoft.com/office/drawing/2014/main" id="{451A0701-A9F2-FA1B-E14C-9B87AD1F0962}"/>
              </a:ext>
            </a:extLst>
          </p:cNvPr>
          <p:cNvSpPr txBox="1"/>
          <p:nvPr/>
        </p:nvSpPr>
        <p:spPr>
          <a:xfrm>
            <a:off x="296636" y="876118"/>
            <a:ext cx="5799364" cy="5015347"/>
          </a:xfrm>
          <a:prstGeom prst="rect">
            <a:avLst/>
          </a:prstGeom>
          <a:noFill/>
        </p:spPr>
        <p:txBody>
          <a:bodyPr wrap="square">
            <a:spAutoFit/>
          </a:bodyPr>
          <a:lstStyle/>
          <a:p>
            <a:pPr>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Mesa redonda "La carrera profesional en Ingeniería Nuclear"</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s-ES"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Ponentes: </a:t>
            </a:r>
          </a:p>
          <a:p>
            <a:pPr marL="342900" lvl="0" indent="-342900">
              <a:lnSpc>
                <a:spcPct val="107000"/>
              </a:lnSpc>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Adoración </a:t>
            </a:r>
            <a:r>
              <a:rPr lang="es-ES" sz="1800" b="0" kern="100" dirty="0" err="1">
                <a:effectLst/>
                <a:latin typeface="Aptos" panose="020B0004020202020204" pitchFamily="34" charset="0"/>
                <a:ea typeface="Aptos" panose="020B0004020202020204" pitchFamily="34" charset="0"/>
                <a:cs typeface="Times New Roman" panose="02020603050405020304" pitchFamily="18" charset="0"/>
              </a:rPr>
              <a:t>Arnaldos</a:t>
            </a:r>
            <a:r>
              <a:rPr lang="es-ES" sz="1800" b="0" kern="100" dirty="0">
                <a:effectLst/>
                <a:latin typeface="Aptos" panose="020B0004020202020204" pitchFamily="34" charset="0"/>
                <a:ea typeface="Aptos" panose="020B0004020202020204" pitchFamily="34" charset="0"/>
                <a:cs typeface="Times New Roman" panose="02020603050405020304" pitchFamily="18" charset="0"/>
              </a:rPr>
              <a:t> </a:t>
            </a:r>
            <a:r>
              <a:rPr lang="es-ES" sz="1800" b="0" kern="100" dirty="0" err="1">
                <a:effectLst/>
                <a:latin typeface="Aptos" panose="020B0004020202020204" pitchFamily="34" charset="0"/>
                <a:ea typeface="Aptos" panose="020B0004020202020204" pitchFamily="34" charset="0"/>
                <a:cs typeface="Times New Roman" panose="02020603050405020304" pitchFamily="18" charset="0"/>
              </a:rPr>
              <a:t>Gonzálvez</a:t>
            </a:r>
            <a:endParaRPr lang="es-E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María Desamparados Soler Martínez</a:t>
            </a:r>
          </a:p>
          <a:p>
            <a:pPr marL="342900" lvl="0" indent="-342900">
              <a:lnSpc>
                <a:spcPct val="107000"/>
              </a:lnSpc>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Carla Manjón García</a:t>
            </a:r>
          </a:p>
          <a:p>
            <a:pPr marL="342900" lvl="0" indent="-342900">
              <a:lnSpc>
                <a:spcPct val="107000"/>
              </a:lnSpc>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Desirée Calvet Rodríguez</a:t>
            </a:r>
          </a:p>
          <a:p>
            <a:pPr marL="342900" lvl="0" indent="-342900">
              <a:lnSpc>
                <a:spcPct val="107000"/>
              </a:lnSpc>
              <a:spcAft>
                <a:spcPts val="800"/>
              </a:spcAft>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Encarnación Morales Prieto</a:t>
            </a: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25/09/2023 15:30 h</a:t>
            </a: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Duración: 2 h</a:t>
            </a:r>
          </a:p>
          <a:p>
            <a:pPr>
              <a:lnSpc>
                <a:spcPct val="107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Financiación: Ayudas Dinamización Másteres (UPV).</a:t>
            </a: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Asistentes: Estudiantado de 2º de GIE, 3º de GIE, MUSNPR y MUI.</a:t>
            </a:r>
          </a:p>
        </p:txBody>
      </p:sp>
      <p:pic>
        <p:nvPicPr>
          <p:cNvPr id="8" name="Imagen 7" descr="Un grupo de personas sentadas en un auditorio&#10;&#10;Descripción generada automáticamente">
            <a:extLst>
              <a:ext uri="{FF2B5EF4-FFF2-40B4-BE49-F238E27FC236}">
                <a16:creationId xmlns:a16="http://schemas.microsoft.com/office/drawing/2014/main" id="{1C54C23E-B906-B4BF-E2FC-B7F1D0B5BFA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61187" y="1155513"/>
            <a:ext cx="6330812" cy="4748305"/>
          </a:xfrm>
          <a:prstGeom prst="rect">
            <a:avLst/>
          </a:prstGeom>
        </p:spPr>
      </p:pic>
    </p:spTree>
    <p:extLst>
      <p:ext uri="{BB962C8B-B14F-4D97-AF65-F5344CB8AC3E}">
        <p14:creationId xmlns:p14="http://schemas.microsoft.com/office/powerpoint/2010/main" val="16005642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5</a:t>
            </a:fld>
            <a:endParaRPr lang="es-ES" dirty="0"/>
          </a:p>
        </p:txBody>
      </p:sp>
      <p:sp>
        <p:nvSpPr>
          <p:cNvPr id="5" name="CuadroTexto 4">
            <a:extLst>
              <a:ext uri="{FF2B5EF4-FFF2-40B4-BE49-F238E27FC236}">
                <a16:creationId xmlns:a16="http://schemas.microsoft.com/office/drawing/2014/main" id="{E82CD259-78E3-5A5C-153C-5FE6F419DB2A}"/>
              </a:ext>
            </a:extLst>
          </p:cNvPr>
          <p:cNvSpPr txBox="1"/>
          <p:nvPr/>
        </p:nvSpPr>
        <p:spPr>
          <a:xfrm>
            <a:off x="296636" y="1040779"/>
            <a:ext cx="6101442" cy="4718984"/>
          </a:xfrm>
          <a:prstGeom prst="rect">
            <a:avLst/>
          </a:prstGeom>
          <a:noFill/>
        </p:spPr>
        <p:txBody>
          <a:bodyPr wrap="square">
            <a:spAutoFit/>
          </a:bodyPr>
          <a:lstStyle/>
          <a:p>
            <a:pPr>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Mesa redonda “Carrera en la Industria Nuclear: Desafíos y Oportunidades”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endParaRPr lang="es-ES" sz="18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Ponentes: </a:t>
            </a:r>
          </a:p>
          <a:p>
            <a:pPr marL="342900" lvl="0" indent="-342900">
              <a:lnSpc>
                <a:spcPct val="107000"/>
              </a:lnSpc>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Adoración </a:t>
            </a:r>
            <a:r>
              <a:rPr lang="es-ES" sz="1800" b="0" kern="100" dirty="0" err="1">
                <a:effectLst/>
                <a:latin typeface="Aptos" panose="020B0004020202020204" pitchFamily="34" charset="0"/>
                <a:ea typeface="Aptos" panose="020B0004020202020204" pitchFamily="34" charset="0"/>
                <a:cs typeface="Times New Roman" panose="02020603050405020304" pitchFamily="18" charset="0"/>
              </a:rPr>
              <a:t>Arnaldos</a:t>
            </a:r>
            <a:r>
              <a:rPr lang="es-ES" sz="1800" b="0" kern="100" dirty="0">
                <a:effectLst/>
                <a:latin typeface="Aptos" panose="020B0004020202020204" pitchFamily="34" charset="0"/>
                <a:ea typeface="Aptos" panose="020B0004020202020204" pitchFamily="34" charset="0"/>
                <a:cs typeface="Times New Roman" panose="02020603050405020304" pitchFamily="18" charset="0"/>
              </a:rPr>
              <a:t> </a:t>
            </a:r>
            <a:r>
              <a:rPr lang="es-ES" sz="1800" b="0" kern="100" dirty="0" err="1">
                <a:effectLst/>
                <a:latin typeface="Aptos" panose="020B0004020202020204" pitchFamily="34" charset="0"/>
                <a:ea typeface="Aptos" panose="020B0004020202020204" pitchFamily="34" charset="0"/>
                <a:cs typeface="Times New Roman" panose="02020603050405020304" pitchFamily="18" charset="0"/>
              </a:rPr>
              <a:t>Gonzálvez</a:t>
            </a:r>
            <a:endParaRPr lang="es-ES" sz="1800" b="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María Desamparados Soler Martínez</a:t>
            </a:r>
          </a:p>
          <a:p>
            <a:pPr marL="342900" lvl="0" indent="-342900">
              <a:lnSpc>
                <a:spcPct val="107000"/>
              </a:lnSpc>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Desirée Calvet Rodríguez</a:t>
            </a:r>
          </a:p>
          <a:p>
            <a:pPr marL="342900" lvl="0" indent="-342900">
              <a:lnSpc>
                <a:spcPct val="107000"/>
              </a:lnSpc>
              <a:spcAft>
                <a:spcPts val="800"/>
              </a:spcAft>
              <a:buFont typeface="Symbol" panose="05050102010706020507" pitchFamily="18" charset="2"/>
              <a:buChar char=""/>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Encarnación Morales Prieto</a:t>
            </a: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06/05/2024 15:30 h</a:t>
            </a: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Duración: 2 h</a:t>
            </a:r>
          </a:p>
          <a:p>
            <a:pPr>
              <a:lnSpc>
                <a:spcPct val="107000"/>
              </a:lnSpc>
              <a:spcAft>
                <a:spcPts val="80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Financiación: Ayudas Dinamización Másteres (UPV).</a:t>
            </a:r>
          </a:p>
          <a:p>
            <a:pPr>
              <a:lnSpc>
                <a:spcPct val="107000"/>
              </a:lnSpc>
              <a:spcAft>
                <a:spcPts val="80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Asistentes: Estudiantado de 2º, 3º Y 4º de GIE, MUSNPR y MUI.</a:t>
            </a:r>
          </a:p>
        </p:txBody>
      </p:sp>
      <p:pic>
        <p:nvPicPr>
          <p:cNvPr id="6" name="Imagen 5" descr="Un grupo de personas en un salón de clases&#10;&#10;Descripción generada automáticamente con confianza baja">
            <a:extLst>
              <a:ext uri="{FF2B5EF4-FFF2-40B4-BE49-F238E27FC236}">
                <a16:creationId xmlns:a16="http://schemas.microsoft.com/office/drawing/2014/main" id="{EC2560BA-DF9B-3EDB-4D61-D10AA026A0F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68440" y="1098237"/>
            <a:ext cx="6123559" cy="4592270"/>
          </a:xfrm>
          <a:prstGeom prst="rect">
            <a:avLst/>
          </a:prstGeom>
          <a:noFill/>
          <a:ln>
            <a:noFill/>
          </a:ln>
        </p:spPr>
      </p:pic>
    </p:spTree>
    <p:extLst>
      <p:ext uri="{BB962C8B-B14F-4D97-AF65-F5344CB8AC3E}">
        <p14:creationId xmlns:p14="http://schemas.microsoft.com/office/powerpoint/2010/main" val="4836053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6</a:t>
            </a:fld>
            <a:endParaRPr lang="es-ES" dirty="0"/>
          </a:p>
        </p:txBody>
      </p:sp>
      <p:sp>
        <p:nvSpPr>
          <p:cNvPr id="5" name="CuadroTexto 4">
            <a:extLst>
              <a:ext uri="{FF2B5EF4-FFF2-40B4-BE49-F238E27FC236}">
                <a16:creationId xmlns:a16="http://schemas.microsoft.com/office/drawing/2014/main" id="{DD373925-041A-DBC5-6BE5-6C21F0D568B9}"/>
              </a:ext>
            </a:extLst>
          </p:cNvPr>
          <p:cNvSpPr txBox="1"/>
          <p:nvPr/>
        </p:nvSpPr>
        <p:spPr>
          <a:xfrm>
            <a:off x="6389188" y="945485"/>
            <a:ext cx="5540740" cy="5619936"/>
          </a:xfrm>
          <a:prstGeom prst="rect">
            <a:avLst/>
          </a:prstGeom>
          <a:noFill/>
        </p:spPr>
        <p:txBody>
          <a:bodyPr wrap="square">
            <a:spAutoFit/>
          </a:bodyPr>
          <a:lstStyle/>
          <a:p>
            <a:pPr>
              <a:lnSpc>
                <a:spcPct val="107000"/>
              </a:lnSpc>
              <a:spcAft>
                <a:spcPts val="800"/>
              </a:spcAft>
            </a:pPr>
            <a:r>
              <a:rPr lang="en-US" sz="2000" b="1" u="sng" kern="100" dirty="0" err="1">
                <a:effectLst/>
                <a:latin typeface="Aptos" panose="020B0004020202020204" pitchFamily="34" charset="0"/>
                <a:ea typeface="Aptos" panose="020B0004020202020204" pitchFamily="34" charset="0"/>
                <a:cs typeface="Times New Roman" panose="02020603050405020304" pitchFamily="18" charset="0"/>
              </a:rPr>
              <a:t>Seminario</a:t>
            </a: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 “Artificial Intelligence and Computational Modelling for Safety-Critical Systems and Critical Infrastructures”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s-ES" sz="1600" b="0" kern="100" dirty="0">
                <a:effectLst/>
                <a:latin typeface="Aptos" panose="020B0004020202020204" pitchFamily="34" charset="0"/>
                <a:ea typeface="Aptos" panose="020B0004020202020204" pitchFamily="34" charset="0"/>
                <a:cs typeface="Times New Roman" panose="02020603050405020304" pitchFamily="18" charset="0"/>
              </a:rPr>
              <a:t>12/09/2023 9:00 h</a:t>
            </a:r>
          </a:p>
          <a:p>
            <a:pPr>
              <a:lnSpc>
                <a:spcPct val="107000"/>
              </a:lnSpc>
              <a:spcAft>
                <a:spcPts val="0"/>
              </a:spcAft>
            </a:pPr>
            <a:r>
              <a:rPr lang="es-ES" sz="1600" b="0" kern="100" dirty="0">
                <a:effectLst/>
                <a:latin typeface="Aptos" panose="020B0004020202020204" pitchFamily="34" charset="0"/>
                <a:ea typeface="Aptos" panose="020B0004020202020204" pitchFamily="34" charset="0"/>
                <a:cs typeface="Times New Roman" panose="02020603050405020304" pitchFamily="18" charset="0"/>
              </a:rPr>
              <a:t>13/09/2023 14:00 h</a:t>
            </a:r>
          </a:p>
          <a:p>
            <a:pPr>
              <a:lnSpc>
                <a:spcPct val="107000"/>
              </a:lnSpc>
              <a:spcAft>
                <a:spcPts val="0"/>
              </a:spcAft>
            </a:pPr>
            <a:r>
              <a:rPr lang="es-ES" sz="1600" b="0" kern="100" dirty="0">
                <a:effectLst/>
                <a:latin typeface="Aptos" panose="020B0004020202020204" pitchFamily="34" charset="0"/>
                <a:ea typeface="Aptos" panose="020B0004020202020204" pitchFamily="34" charset="0"/>
                <a:cs typeface="Times New Roman" panose="02020603050405020304" pitchFamily="18" charset="0"/>
              </a:rPr>
              <a:t>Duración: 10 h</a:t>
            </a:r>
          </a:p>
          <a:p>
            <a:pPr>
              <a:lnSpc>
                <a:spcPct val="107000"/>
              </a:lnSpc>
              <a:spcAft>
                <a:spcPts val="0"/>
              </a:spcAft>
            </a:pPr>
            <a:r>
              <a:rPr lang="es-ES" sz="1600" b="0" kern="100" dirty="0">
                <a:effectLst/>
                <a:latin typeface="Aptos" panose="020B0004020202020204" pitchFamily="34" charset="0"/>
                <a:ea typeface="Aptos" panose="020B0004020202020204" pitchFamily="34" charset="0"/>
                <a:cs typeface="Times New Roman" panose="02020603050405020304" pitchFamily="18" charset="0"/>
              </a:rPr>
              <a:t>Profesor: Enrico </a:t>
            </a:r>
            <a:r>
              <a:rPr lang="es-ES" sz="1600" b="0" kern="100" dirty="0" err="1">
                <a:effectLst/>
                <a:latin typeface="Aptos" panose="020B0004020202020204" pitchFamily="34" charset="0"/>
                <a:ea typeface="Aptos" panose="020B0004020202020204" pitchFamily="34" charset="0"/>
                <a:cs typeface="Times New Roman" panose="02020603050405020304" pitchFamily="18" charset="0"/>
              </a:rPr>
              <a:t>Zio</a:t>
            </a:r>
            <a:r>
              <a:rPr lang="es-ES" sz="1600" b="0" kern="100" dirty="0">
                <a:effectLst/>
                <a:latin typeface="Aptos" panose="020B0004020202020204" pitchFamily="34" charset="0"/>
                <a:ea typeface="Aptos" panose="020B0004020202020204" pitchFamily="34" charset="0"/>
                <a:cs typeface="Times New Roman" panose="02020603050405020304" pitchFamily="18" charset="0"/>
              </a:rPr>
              <a:t> (</a:t>
            </a:r>
            <a:r>
              <a:rPr lang="es-ES" sz="1600" b="0" kern="100" dirty="0" err="1">
                <a:effectLst/>
                <a:latin typeface="Aptos" panose="020B0004020202020204" pitchFamily="34" charset="0"/>
                <a:ea typeface="Aptos" panose="020B0004020202020204" pitchFamily="34" charset="0"/>
                <a:cs typeface="Times New Roman" panose="02020603050405020304" pitchFamily="18" charset="0"/>
              </a:rPr>
              <a:t>Politecnico</a:t>
            </a:r>
            <a:r>
              <a:rPr lang="es-ES" sz="1600" b="0" kern="100" dirty="0">
                <a:effectLst/>
                <a:latin typeface="Aptos" panose="020B0004020202020204" pitchFamily="34" charset="0"/>
                <a:ea typeface="Aptos" panose="020B0004020202020204" pitchFamily="34" charset="0"/>
                <a:cs typeface="Times New Roman" panose="02020603050405020304" pitchFamily="18" charset="0"/>
              </a:rPr>
              <a:t> de Milano, Italia)</a:t>
            </a:r>
          </a:p>
          <a:p>
            <a:pPr>
              <a:lnSpc>
                <a:spcPct val="107000"/>
              </a:lnSpc>
              <a:spcAft>
                <a:spcPts val="0"/>
              </a:spcAft>
            </a:pPr>
            <a:r>
              <a:rPr lang="es-ES" sz="1600" kern="100" dirty="0">
                <a:effectLst/>
                <a:latin typeface="Aptos" panose="020B0004020202020204" pitchFamily="34" charset="0"/>
                <a:ea typeface="Aptos" panose="020B0004020202020204" pitchFamily="34" charset="0"/>
                <a:cs typeface="Times New Roman" panose="02020603050405020304" pitchFamily="18" charset="0"/>
              </a:rPr>
              <a:t>Financiación: Ayudas Dinamización Másteres (UPV).</a:t>
            </a:r>
          </a:p>
          <a:p>
            <a:pPr>
              <a:lnSpc>
                <a:spcPct val="107000"/>
              </a:lnSpc>
              <a:spcAft>
                <a:spcPts val="0"/>
              </a:spcAft>
            </a:pPr>
            <a:r>
              <a:rPr lang="es-ES" sz="1600" b="0" kern="100" dirty="0">
                <a:effectLst/>
                <a:latin typeface="Aptos" panose="020B0004020202020204" pitchFamily="34" charset="0"/>
                <a:ea typeface="Aptos" panose="020B0004020202020204" pitchFamily="34" charset="0"/>
                <a:cs typeface="Times New Roman" panose="02020603050405020304" pitchFamily="18" charset="0"/>
              </a:rPr>
              <a:t> </a:t>
            </a:r>
          </a:p>
          <a:p>
            <a:pPr>
              <a:lnSpc>
                <a:spcPct val="107000"/>
              </a:lnSpc>
              <a:spcAft>
                <a:spcPts val="0"/>
              </a:spcAft>
            </a:pPr>
            <a:r>
              <a:rPr lang="en-US" sz="1600" b="0" kern="100" dirty="0" err="1">
                <a:effectLst/>
                <a:latin typeface="Aptos" panose="020B0004020202020204" pitchFamily="34" charset="0"/>
                <a:ea typeface="Aptos" panose="020B0004020202020204" pitchFamily="34" charset="0"/>
                <a:cs typeface="Times New Roman" panose="02020603050405020304" pitchFamily="18" charset="0"/>
              </a:rPr>
              <a:t>Programa</a:t>
            </a:r>
            <a:r>
              <a:rPr lang="en-US" sz="1600" b="0" kern="100" dirty="0">
                <a:effectLst/>
                <a:latin typeface="Aptos" panose="020B0004020202020204" pitchFamily="34" charset="0"/>
                <a:ea typeface="Aptos" panose="020B0004020202020204" pitchFamily="34" charset="0"/>
                <a:cs typeface="Times New Roman" panose="02020603050405020304" pitchFamily="18" charset="0"/>
              </a:rPr>
              <a:t>:</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Safety-Critical Systems and Critical Infrastructures</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RAMS: Reliability, Availability, Maintainability, Safety</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Risk Assessment and Management</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Simulation-based Risk Assessment:</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Artificial Intelligence and Monte Carlo Simulation</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Artificial Intelligence and Condition-Based Risk Assessment</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Prognostics and Health Management:</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07000"/>
              </a:lnSpc>
              <a:spcAft>
                <a:spcPts val="0"/>
              </a:spcAft>
            </a:pPr>
            <a:r>
              <a:rPr lang="en-US" sz="1600" b="0" kern="100" dirty="0">
                <a:effectLst/>
                <a:latin typeface="Aptos" panose="020B0004020202020204" pitchFamily="34" charset="0"/>
                <a:ea typeface="Aptos" panose="020B0004020202020204" pitchFamily="34" charset="0"/>
                <a:cs typeface="Times New Roman" panose="02020603050405020304" pitchFamily="18" charset="0"/>
              </a:rPr>
              <a:t>Artificial Intelligence and Condition-based/Predictive Maintenance</a:t>
            </a:r>
            <a:endParaRPr lang="es-ES" sz="1600" b="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Imagen 5" descr="Un grupo de personas sentadas en una oficina&#10;&#10;Descripción generada automáticamente">
            <a:extLst>
              <a:ext uri="{FF2B5EF4-FFF2-40B4-BE49-F238E27FC236}">
                <a16:creationId xmlns:a16="http://schemas.microsoft.com/office/drawing/2014/main" id="{9A0D26AC-3FA7-1840-8974-03DF08694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170690"/>
            <a:ext cx="6306370" cy="4729778"/>
          </a:xfrm>
          <a:prstGeom prst="rect">
            <a:avLst/>
          </a:prstGeom>
        </p:spPr>
      </p:pic>
    </p:spTree>
    <p:extLst>
      <p:ext uri="{BB962C8B-B14F-4D97-AF65-F5344CB8AC3E}">
        <p14:creationId xmlns:p14="http://schemas.microsoft.com/office/powerpoint/2010/main" val="121597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7</a:t>
            </a:fld>
            <a:endParaRPr lang="es-ES" dirty="0"/>
          </a:p>
        </p:txBody>
      </p:sp>
      <p:sp>
        <p:nvSpPr>
          <p:cNvPr id="5" name="CuadroTexto 4">
            <a:extLst>
              <a:ext uri="{FF2B5EF4-FFF2-40B4-BE49-F238E27FC236}">
                <a16:creationId xmlns:a16="http://schemas.microsoft.com/office/drawing/2014/main" id="{B40F6710-CAB6-115B-699F-2179CCDCA105}"/>
              </a:ext>
            </a:extLst>
          </p:cNvPr>
          <p:cNvSpPr txBox="1"/>
          <p:nvPr/>
        </p:nvSpPr>
        <p:spPr>
          <a:xfrm>
            <a:off x="897663" y="817417"/>
            <a:ext cx="10091056" cy="5139869"/>
          </a:xfrm>
          <a:prstGeom prst="rect">
            <a:avLst/>
          </a:prstGeom>
          <a:noFill/>
        </p:spPr>
        <p:txBody>
          <a:bodyPr wrap="square">
            <a:spAutoFit/>
          </a:bodyPr>
          <a:lstStyle/>
          <a:p>
            <a:pPr>
              <a:spcAft>
                <a:spcPts val="0"/>
              </a:spcAft>
            </a:pPr>
            <a:r>
              <a:rPr lang="en-US" sz="2000" b="1" u="sng" kern="100" dirty="0" err="1">
                <a:effectLst/>
                <a:latin typeface="Aptos" panose="020B0004020202020204" pitchFamily="34" charset="0"/>
                <a:ea typeface="Aptos" panose="020B0004020202020204" pitchFamily="34" charset="0"/>
                <a:cs typeface="Times New Roman" panose="02020603050405020304" pitchFamily="18" charset="0"/>
              </a:rPr>
              <a:t>Seminario</a:t>
            </a:r>
            <a:r>
              <a:rPr lang="en-US" sz="2000" b="1" u="sng" kern="100" dirty="0">
                <a:effectLst/>
                <a:latin typeface="Aptos" panose="020B0004020202020204" pitchFamily="34" charset="0"/>
                <a:ea typeface="Aptos" panose="020B0004020202020204" pitchFamily="34" charset="0"/>
                <a:cs typeface="Times New Roman" panose="02020603050405020304" pitchFamily="18" charset="0"/>
              </a:rPr>
              <a:t>: “NORM and Cosmic radiations”</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16/10/2023 al 19/10/2023</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Duración: 10 h</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Profesora: Isabelle </a:t>
            </a:r>
            <a:r>
              <a:rPr lang="es-ES" sz="1400" b="0" kern="100" dirty="0" err="1">
                <a:effectLst/>
                <a:latin typeface="Aptos" panose="020B0004020202020204" pitchFamily="34" charset="0"/>
                <a:ea typeface="Aptos" panose="020B0004020202020204" pitchFamily="34" charset="0"/>
                <a:cs typeface="Times New Roman" panose="02020603050405020304" pitchFamily="18" charset="0"/>
              </a:rPr>
              <a:t>Gerardy</a:t>
            </a: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(Haute </a:t>
            </a:r>
            <a:r>
              <a:rPr lang="es-ES" sz="1400" b="0" kern="100" dirty="0" err="1">
                <a:effectLst/>
                <a:latin typeface="Aptos" panose="020B0004020202020204" pitchFamily="34" charset="0"/>
                <a:ea typeface="Aptos" panose="020B0004020202020204" pitchFamily="34" charset="0"/>
                <a:cs typeface="Times New Roman" panose="02020603050405020304" pitchFamily="18" charset="0"/>
              </a:rPr>
              <a:t>Ecole</a:t>
            </a: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a:t>
            </a:r>
            <a:r>
              <a:rPr lang="es-ES" sz="1400" b="0" kern="100" dirty="0" err="1">
                <a:effectLst/>
                <a:latin typeface="Aptos" panose="020B0004020202020204" pitchFamily="34" charset="0"/>
                <a:ea typeface="Aptos" panose="020B0004020202020204" pitchFamily="34" charset="0"/>
                <a:cs typeface="Times New Roman" panose="02020603050405020304" pitchFamily="18" charset="0"/>
              </a:rPr>
              <a:t>Bruxelles-Brabant</a:t>
            </a: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 HE2B, Bruselas, Bélgica).</a:t>
            </a:r>
          </a:p>
          <a:p>
            <a:pPr>
              <a:spcAft>
                <a:spcPts val="0"/>
              </a:spcAft>
            </a:pPr>
            <a:r>
              <a:rPr lang="es-ES" sz="1400" kern="100" dirty="0">
                <a:effectLst/>
                <a:latin typeface="Aptos" panose="020B0004020202020204" pitchFamily="34" charset="0"/>
                <a:ea typeface="Aptos" panose="020B0004020202020204" pitchFamily="34" charset="0"/>
                <a:cs typeface="Times New Roman" panose="02020603050405020304" pitchFamily="18" charset="0"/>
              </a:rPr>
              <a:t>Financiación: Erasmus+ STA </a:t>
            </a:r>
            <a:r>
              <a:rPr lang="es-ES" sz="1400" kern="100" dirty="0" err="1">
                <a:effectLst/>
                <a:latin typeface="Aptos" panose="020B0004020202020204" pitchFamily="34" charset="0"/>
                <a:ea typeface="Aptos" panose="020B0004020202020204" pitchFamily="34" charset="0"/>
                <a:cs typeface="Times New Roman" panose="02020603050405020304" pitchFamily="18" charset="0"/>
              </a:rPr>
              <a:t>Mobility</a:t>
            </a:r>
            <a:r>
              <a:rPr lang="es-ES" sz="1400" kern="100" dirty="0">
                <a:effectLst/>
                <a:latin typeface="Aptos" panose="020B0004020202020204" pitchFamily="34" charset="0"/>
                <a:ea typeface="Aptos" panose="020B0004020202020204" pitchFamily="34" charset="0"/>
                <a:cs typeface="Times New Roman" panose="02020603050405020304" pitchFamily="18" charset="0"/>
              </a:rPr>
              <a:t> </a:t>
            </a:r>
            <a:r>
              <a:rPr lang="es-ES" sz="1400" kern="100" dirty="0" err="1">
                <a:effectLst/>
                <a:latin typeface="Aptos" panose="020B0004020202020204" pitchFamily="34" charset="0"/>
                <a:ea typeface="Aptos" panose="020B0004020202020204" pitchFamily="34" charset="0"/>
                <a:cs typeface="Times New Roman" panose="02020603050405020304" pitchFamily="18" charset="0"/>
              </a:rPr>
              <a:t>Program</a:t>
            </a:r>
            <a:r>
              <a:rPr lang="es-ES" sz="1400" kern="100" dirty="0">
                <a:effectLst/>
                <a:latin typeface="Aptos" panose="020B0004020202020204" pitchFamily="34" charset="0"/>
                <a:ea typeface="Aptos" panose="020B0004020202020204" pitchFamily="34" charset="0"/>
                <a:cs typeface="Times New Roman" panose="02020603050405020304" pitchFamily="18" charset="0"/>
              </a:rPr>
              <a:t>.</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a:t>
            </a:r>
          </a:p>
          <a:p>
            <a:pPr>
              <a:spcAft>
                <a:spcPts val="0"/>
              </a:spcAft>
            </a:pPr>
            <a:r>
              <a:rPr lang="en-US" sz="1400" b="0" kern="100" dirty="0" err="1">
                <a:effectLst/>
                <a:latin typeface="Aptos" panose="020B0004020202020204" pitchFamily="34" charset="0"/>
                <a:ea typeface="Aptos" panose="020B0004020202020204" pitchFamily="34" charset="0"/>
                <a:cs typeface="Times New Roman" panose="02020603050405020304" pitchFamily="18" charset="0"/>
              </a:rPr>
              <a:t>Programa</a:t>
            </a:r>
            <a:r>
              <a:rPr lang="en-US" sz="1400" b="0" kern="100" dirty="0">
                <a:effectLst/>
                <a:latin typeface="Aptos" panose="020B0004020202020204" pitchFamily="34" charset="0"/>
                <a:ea typeface="Aptos" panose="020B0004020202020204" pitchFamily="34" charset="0"/>
                <a:cs typeface="Times New Roman" panose="02020603050405020304" pitchFamily="18" charset="0"/>
              </a:rPr>
              <a:t>:</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1 Introduction: Short review of natural radioisotopes existing in environments and exposition pathways for people.</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 2	NORM</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2.1	Origin of Norm</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Definition of NORM and radionuclides that can be found in these materials.</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2.2	Materials and industrials sector concerned</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2.3	Regulation (European)</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2.4	Measurement techniques used</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2.5	Risk assessment and risk perception when working with NORM</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3	Cosmic radiation</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3.1	Origin and geographic distribution of cosmic radiation</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3.2	Work sector concerned </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In this case, it is mainly flight attendance (pilots and cabin crew)</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3.3	Regulation (European)</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n-US" sz="1400" b="0" kern="100" dirty="0">
                <a:effectLst/>
                <a:latin typeface="Aptos" panose="020B0004020202020204" pitchFamily="34" charset="0"/>
                <a:ea typeface="Aptos" panose="020B0004020202020204" pitchFamily="34" charset="0"/>
                <a:cs typeface="Times New Roman" panose="02020603050405020304" pitchFamily="18" charset="0"/>
              </a:rPr>
              <a:t>3.4	Measurement techniques and dose evaluation</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3.5	</a:t>
            </a:r>
            <a:r>
              <a:rPr lang="es-ES" sz="1400" b="0" kern="100" dirty="0" err="1">
                <a:effectLst/>
                <a:latin typeface="Aptos" panose="020B0004020202020204" pitchFamily="34" charset="0"/>
                <a:ea typeface="Aptos" panose="020B0004020202020204" pitchFamily="34" charset="0"/>
                <a:cs typeface="Times New Roman" panose="02020603050405020304" pitchFamily="18" charset="0"/>
              </a:rPr>
              <a:t>Practical</a:t>
            </a: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a:t>
            </a:r>
            <a:r>
              <a:rPr lang="es-ES" sz="1400" b="0" kern="100" dirty="0" err="1">
                <a:effectLst/>
                <a:latin typeface="Aptos" panose="020B0004020202020204" pitchFamily="34" charset="0"/>
                <a:ea typeface="Aptos" panose="020B0004020202020204" pitchFamily="34" charset="0"/>
                <a:cs typeface="Times New Roman" panose="02020603050405020304" pitchFamily="18" charset="0"/>
              </a:rPr>
              <a:t>computer</a:t>
            </a: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a:t>
            </a:r>
            <a:r>
              <a:rPr lang="es-ES" sz="1400" b="0" kern="100" dirty="0" err="1">
                <a:effectLst/>
                <a:latin typeface="Aptos" panose="020B0004020202020204" pitchFamily="34" charset="0"/>
                <a:ea typeface="Aptos" panose="020B0004020202020204" pitchFamily="34" charset="0"/>
                <a:cs typeface="Times New Roman" panose="02020603050405020304" pitchFamily="18" charset="0"/>
              </a:rPr>
              <a:t>exercises</a:t>
            </a: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158019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8</a:t>
            </a:fld>
            <a:endParaRPr lang="es-ES" dirty="0"/>
          </a:p>
        </p:txBody>
      </p:sp>
      <p:sp>
        <p:nvSpPr>
          <p:cNvPr id="5" name="CuadroTexto 4">
            <a:extLst>
              <a:ext uri="{FF2B5EF4-FFF2-40B4-BE49-F238E27FC236}">
                <a16:creationId xmlns:a16="http://schemas.microsoft.com/office/drawing/2014/main" id="{AF0C4205-0383-9C12-E109-6D93C7EF04D3}"/>
              </a:ext>
            </a:extLst>
          </p:cNvPr>
          <p:cNvSpPr txBox="1"/>
          <p:nvPr/>
        </p:nvSpPr>
        <p:spPr>
          <a:xfrm>
            <a:off x="990601" y="678287"/>
            <a:ext cx="9557656" cy="5519460"/>
          </a:xfrm>
          <a:prstGeom prst="rect">
            <a:avLst/>
          </a:prstGeom>
          <a:noFill/>
        </p:spPr>
        <p:txBody>
          <a:bodyPr wrap="square">
            <a:spAutoFit/>
          </a:bodyPr>
          <a:lstStyle/>
          <a:p>
            <a:pPr>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Seminario: “Fusión por confinamiento magnético: explorando la fusión nuclear en ciencia y tecnología”</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04/03/2024 al 06/03/2024</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Duración: 10 h</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Profesora: Pilar Cano Megías (Max Planck </a:t>
            </a:r>
            <a:r>
              <a:rPr lang="es-ES" sz="1800" b="0" kern="100" dirty="0" err="1">
                <a:effectLst/>
                <a:latin typeface="Aptos" panose="020B0004020202020204" pitchFamily="34" charset="0"/>
                <a:ea typeface="Aptos" panose="020B0004020202020204" pitchFamily="34" charset="0"/>
                <a:cs typeface="Times New Roman" panose="02020603050405020304" pitchFamily="18" charset="0"/>
              </a:rPr>
              <a:t>Institute</a:t>
            </a:r>
            <a:r>
              <a:rPr lang="es-ES" sz="1800" b="0" kern="100" dirty="0">
                <a:effectLst/>
                <a:latin typeface="Aptos" panose="020B0004020202020204" pitchFamily="34" charset="0"/>
                <a:ea typeface="Aptos" panose="020B0004020202020204" pitchFamily="34" charset="0"/>
                <a:cs typeface="Times New Roman" panose="02020603050405020304" pitchFamily="18" charset="0"/>
              </a:rPr>
              <a:t>, Alemania)</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Organizado por el Centro de Formación Posgrado (CFP).</a:t>
            </a:r>
          </a:p>
          <a:p>
            <a:pPr>
              <a:spcAft>
                <a:spcPts val="0"/>
              </a:spcAft>
            </a:pPr>
            <a:r>
              <a:rPr lang="es-ES" sz="1800" kern="100" dirty="0">
                <a:effectLst/>
                <a:latin typeface="Aptos" panose="020B0004020202020204" pitchFamily="34" charset="0"/>
                <a:ea typeface="Aptos" panose="020B0004020202020204" pitchFamily="34" charset="0"/>
                <a:cs typeface="Times New Roman" panose="02020603050405020304" pitchFamily="18" charset="0"/>
              </a:rPr>
              <a:t>Financiación: Cátedra CSN/UPV</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 </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Programa:</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1. El desafío energético y la fusión nuclear.</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2. Introducción a la física del plasma.</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3. Movimiento de partículas cargadas.</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4. Transporte de materia y energía.</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5. Próxima generación de reactores: ITER y DEMO.</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6. Aprovechamiento de la energía de fusión.</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7. El equipo de ASDEX </a:t>
            </a:r>
            <a:r>
              <a:rPr lang="es-ES" sz="1800" b="0" kern="100" dirty="0" err="1">
                <a:effectLst/>
                <a:latin typeface="Aptos" panose="020B0004020202020204" pitchFamily="34" charset="0"/>
                <a:ea typeface="Aptos" panose="020B0004020202020204" pitchFamily="34" charset="0"/>
                <a:cs typeface="Times New Roman" panose="02020603050405020304" pitchFamily="18" charset="0"/>
              </a:rPr>
              <a:t>Upgrade</a:t>
            </a:r>
            <a:r>
              <a:rPr lang="es-ES" sz="1800" b="0" kern="100" dirty="0">
                <a:effectLst/>
                <a:latin typeface="Aptos" panose="020B0004020202020204" pitchFamily="34" charset="0"/>
                <a:ea typeface="Aptos" panose="020B0004020202020204" pitchFamily="34" charset="0"/>
                <a:cs typeface="Times New Roman" panose="02020603050405020304" pitchFamily="18" charset="0"/>
              </a:rPr>
              <a:t> y diagnósticos para plasmas de fusión.</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8. Técnicas de espectroscopia.</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9. El panorama de fusión en España.</a:t>
            </a:r>
          </a:p>
          <a:p>
            <a:pPr>
              <a:spcAft>
                <a:spcPts val="0"/>
              </a:spcAft>
            </a:pPr>
            <a:r>
              <a:rPr lang="es-ES" sz="1800" b="0" kern="100" dirty="0">
                <a:effectLst/>
                <a:latin typeface="Aptos" panose="020B0004020202020204" pitchFamily="34" charset="0"/>
                <a:ea typeface="Aptos" panose="020B0004020202020204" pitchFamily="34" charset="0"/>
                <a:cs typeface="Times New Roman" panose="02020603050405020304" pitchFamily="18" charset="0"/>
              </a:rPr>
              <a:t>Asistentes: Abierto al público general. </a:t>
            </a:r>
          </a:p>
        </p:txBody>
      </p:sp>
    </p:spTree>
    <p:extLst>
      <p:ext uri="{BB962C8B-B14F-4D97-AF65-F5344CB8AC3E}">
        <p14:creationId xmlns:p14="http://schemas.microsoft.com/office/powerpoint/2010/main" val="1606560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2">
            <a:extLst>
              <a:ext uri="{FF2B5EF4-FFF2-40B4-BE49-F238E27FC236}">
                <a16:creationId xmlns:a16="http://schemas.microsoft.com/office/drawing/2014/main" id="{E2422DB4-B184-F058-8CF8-26158E29E6B4}"/>
              </a:ext>
            </a:extLst>
          </p:cNvPr>
          <p:cNvSpPr txBox="1">
            <a:spLocks/>
          </p:cNvSpPr>
          <p:nvPr/>
        </p:nvSpPr>
        <p:spPr>
          <a:xfrm>
            <a:off x="609599" y="122238"/>
            <a:ext cx="11320329" cy="475968"/>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lang="es-ES" altLang="es-ES" sz="2800" b="0" i="0" kern="1200" cap="none">
                <a:solidFill>
                  <a:schemeClr val="tx1">
                    <a:lumMod val="85000"/>
                    <a:lumOff val="15000"/>
                  </a:schemeClr>
                </a:solidFill>
                <a:latin typeface="Helvetica" pitchFamily="2" charset="0"/>
                <a:ea typeface="+mn-ea"/>
                <a:cs typeface="+mn-cs"/>
              </a:defRPr>
            </a:lvl1pPr>
          </a:lstStyle>
          <a:p>
            <a:pPr algn="r" fontAlgn="auto">
              <a:spcAft>
                <a:spcPts val="0"/>
              </a:spcAft>
            </a:pPr>
            <a:r>
              <a:rPr lang="en-US" sz="3000" dirty="0">
                <a:latin typeface="+mn-lt"/>
              </a:rPr>
              <a:t>ACTIVIDADES DESARROLLADAS EN EL MUSNPR</a:t>
            </a:r>
          </a:p>
        </p:txBody>
      </p:sp>
      <p:sp>
        <p:nvSpPr>
          <p:cNvPr id="3" name="Marcador de número de diapositiva 2">
            <a:extLst>
              <a:ext uri="{FF2B5EF4-FFF2-40B4-BE49-F238E27FC236}">
                <a16:creationId xmlns:a16="http://schemas.microsoft.com/office/drawing/2014/main" id="{F916B141-7493-CE63-CAFE-A990B03ECA33}"/>
              </a:ext>
            </a:extLst>
          </p:cNvPr>
          <p:cNvSpPr>
            <a:spLocks noGrp="1"/>
          </p:cNvSpPr>
          <p:nvPr>
            <p:ph type="sldNum" sz="quarter" idx="12"/>
          </p:nvPr>
        </p:nvSpPr>
        <p:spPr/>
        <p:txBody>
          <a:bodyPr/>
          <a:lstStyle/>
          <a:p>
            <a:r>
              <a:rPr lang="es-ES"/>
              <a:t>/ </a:t>
            </a:r>
            <a:fld id="{E77D623B-8418-F642-B01C-38FE0BA158AD}" type="slidenum">
              <a:rPr lang="es-ES" smtClean="0"/>
              <a:t>9</a:t>
            </a:fld>
            <a:endParaRPr lang="es-ES" dirty="0"/>
          </a:p>
        </p:txBody>
      </p:sp>
      <p:sp>
        <p:nvSpPr>
          <p:cNvPr id="5" name="CuadroTexto 4">
            <a:extLst>
              <a:ext uri="{FF2B5EF4-FFF2-40B4-BE49-F238E27FC236}">
                <a16:creationId xmlns:a16="http://schemas.microsoft.com/office/drawing/2014/main" id="{26A52E60-AE67-379F-BE39-C76DBD8082E0}"/>
              </a:ext>
            </a:extLst>
          </p:cNvPr>
          <p:cNvSpPr txBox="1"/>
          <p:nvPr/>
        </p:nvSpPr>
        <p:spPr>
          <a:xfrm>
            <a:off x="5660571" y="753922"/>
            <a:ext cx="6389100" cy="5922647"/>
          </a:xfrm>
          <a:prstGeom prst="rect">
            <a:avLst/>
          </a:prstGeom>
          <a:noFill/>
        </p:spPr>
        <p:txBody>
          <a:bodyPr wrap="square">
            <a:spAutoFit/>
          </a:bodyPr>
          <a:lstStyle/>
          <a:p>
            <a:pPr>
              <a:lnSpc>
                <a:spcPct val="107000"/>
              </a:lnSpc>
              <a:spcAft>
                <a:spcPts val="800"/>
              </a:spcAft>
            </a:pPr>
            <a:r>
              <a:rPr lang="es-ES" sz="2000" b="1" u="sng" kern="100" dirty="0">
                <a:effectLst/>
                <a:latin typeface="Aptos" panose="020B0004020202020204" pitchFamily="34" charset="0"/>
                <a:ea typeface="Aptos" panose="020B0004020202020204" pitchFamily="34" charset="0"/>
                <a:cs typeface="Times New Roman" panose="02020603050405020304" pitchFamily="18" charset="0"/>
              </a:rPr>
              <a:t>Seminario: “Reprocesamiento y reciclaje del combustible nuclear gastado: una oportunidad de generación de energía segura y sostenible”</a:t>
            </a:r>
            <a:endParaRPr lang="es-ES" sz="200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endParaRPr lang="es-ES" sz="1400" b="0" kern="100" dirty="0">
              <a:effectLst/>
              <a:latin typeface="Aptos" panose="020B0004020202020204" pitchFamily="34" charset="0"/>
              <a:ea typeface="Aptos" panose="020B0004020202020204" pitchFamily="34" charset="0"/>
              <a:cs typeface="Times New Roman" panose="02020603050405020304" pitchFamily="18" charset="0"/>
            </a:endParaRP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20/05/20234 al 23/05/2024</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Duración: 10 h</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Profesora: Claubia Pereira Bezerra Lima (Universidad Federal de Minas Gerais, Belo Horizonte, Brasil)</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Organizado por el Centro de Formación Posgrado (CFP).</a:t>
            </a:r>
          </a:p>
          <a:p>
            <a:pPr>
              <a:spcAft>
                <a:spcPts val="0"/>
              </a:spcAft>
            </a:pPr>
            <a:r>
              <a:rPr lang="es-ES" sz="1400" kern="100" dirty="0">
                <a:effectLst/>
                <a:latin typeface="Aptos" panose="020B0004020202020204" pitchFamily="34" charset="0"/>
                <a:ea typeface="Aptos" panose="020B0004020202020204" pitchFamily="34" charset="0"/>
                <a:cs typeface="Times New Roman" panose="02020603050405020304" pitchFamily="18" charset="0"/>
              </a:rPr>
              <a:t>Financiación: Cátedra CSN/UPV</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Programa:</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1. Introducción al ciclo del combustible nuclear.</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2. El combustible nuclear gastado.</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3. Impacto ambiental en el ciclo abierto y cerrado del combustible nuclear.</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4. Posibilidades de utilización del combustible gastado.</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5. Técnicas de reprocesado – características proliferantes y no proliferantes.</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6. Posibilidades de reciclaje del combustible nuclear gastado.</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7. Impacto en la seguridad de los sistemas nucleares.</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8. Reciclaje para el ciclo del uranio.</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9. Reciclaje para el ciclo del torio.</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10. Panorama actual de reprocesado y reciclaje en el mundo.</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11. Una oportunidad para el uso sostenible y seguro de la energía nuclear.</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 </a:t>
            </a:r>
          </a:p>
          <a:p>
            <a:pPr>
              <a:spcAft>
                <a:spcPts val="0"/>
              </a:spcAft>
            </a:pPr>
            <a:r>
              <a:rPr lang="es-ES" sz="1400" b="0" kern="100" dirty="0">
                <a:effectLst/>
                <a:latin typeface="Aptos" panose="020B0004020202020204" pitchFamily="34" charset="0"/>
                <a:ea typeface="Aptos" panose="020B0004020202020204" pitchFamily="34" charset="0"/>
                <a:cs typeface="Times New Roman" panose="02020603050405020304" pitchFamily="18" charset="0"/>
              </a:rPr>
              <a:t>Asistentes: Abierto al público general. </a:t>
            </a:r>
          </a:p>
        </p:txBody>
      </p:sp>
      <p:pic>
        <p:nvPicPr>
          <p:cNvPr id="6" name="Imagen 5" descr="Un grupo de personas sentadas en una mesa&#10;&#10;Descripción generada automáticamente">
            <a:extLst>
              <a:ext uri="{FF2B5EF4-FFF2-40B4-BE49-F238E27FC236}">
                <a16:creationId xmlns:a16="http://schemas.microsoft.com/office/drawing/2014/main" id="{1665E8DB-1203-6B86-1500-7669A49C6E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397479"/>
            <a:ext cx="5627249" cy="4220437"/>
          </a:xfrm>
          <a:prstGeom prst="rect">
            <a:avLst/>
          </a:prstGeom>
        </p:spPr>
      </p:pic>
    </p:spTree>
    <p:extLst>
      <p:ext uri="{BB962C8B-B14F-4D97-AF65-F5344CB8AC3E}">
        <p14:creationId xmlns:p14="http://schemas.microsoft.com/office/powerpoint/2010/main" val="3489268704"/>
      </p:ext>
    </p:extLst>
  </p:cSld>
  <p:clrMapOvr>
    <a:masterClrMapping/>
  </p:clrMapOvr>
</p:sld>
</file>

<file path=ppt/theme/theme1.xml><?xml version="1.0" encoding="utf-8"?>
<a:theme xmlns:a="http://schemas.openxmlformats.org/drawingml/2006/main" name="Diapositiva de INICIO 1">
  <a:themeElements>
    <a:clrScheme name="COLORES UPV 1">
      <a:dk1>
        <a:srgbClr val="000000"/>
      </a:dk1>
      <a:lt1>
        <a:srgbClr val="FFFFFF"/>
      </a:lt1>
      <a:dk2>
        <a:srgbClr val="3F3F3F"/>
      </a:dk2>
      <a:lt2>
        <a:srgbClr val="F2F2F2"/>
      </a:lt2>
      <a:accent1>
        <a:srgbClr val="303030"/>
      </a:accent1>
      <a:accent2>
        <a:srgbClr val="37B5AF"/>
      </a:accent2>
      <a:accent3>
        <a:srgbClr val="FFFFFF"/>
      </a:accent3>
      <a:accent4>
        <a:srgbClr val="D04744"/>
      </a:accent4>
      <a:accent5>
        <a:srgbClr val="1C7372"/>
      </a:accent5>
      <a:accent6>
        <a:srgbClr val="0E3332"/>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Tema d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iapositiva de INICIO 2">
  <a:themeElements>
    <a:clrScheme name="Personalizados UPV azul">
      <a:dk1>
        <a:srgbClr val="000000"/>
      </a:dk1>
      <a:lt1>
        <a:srgbClr val="FFFFFF"/>
      </a:lt1>
      <a:dk2>
        <a:srgbClr val="3F3F3F"/>
      </a:dk2>
      <a:lt2>
        <a:srgbClr val="F2F2F2"/>
      </a:lt2>
      <a:accent1>
        <a:srgbClr val="303030"/>
      </a:accent1>
      <a:accent2>
        <a:srgbClr val="3EABC8"/>
      </a:accent2>
      <a:accent3>
        <a:srgbClr val="FFFFFF"/>
      </a:accent3>
      <a:accent4>
        <a:srgbClr val="D04744"/>
      </a:accent4>
      <a:accent5>
        <a:srgbClr val="0AA5A3"/>
      </a:accent5>
      <a:accent6>
        <a:srgbClr val="2C758C"/>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lantilla presentación INTRO 1">
  <a:themeElements>
    <a:clrScheme name="COLORES UPV 1">
      <a:dk1>
        <a:srgbClr val="000000"/>
      </a:dk1>
      <a:lt1>
        <a:srgbClr val="FFFFFF"/>
      </a:lt1>
      <a:dk2>
        <a:srgbClr val="3F3F3F"/>
      </a:dk2>
      <a:lt2>
        <a:srgbClr val="F2F2F2"/>
      </a:lt2>
      <a:accent1>
        <a:srgbClr val="303030"/>
      </a:accent1>
      <a:accent2>
        <a:srgbClr val="37B5AF"/>
      </a:accent2>
      <a:accent3>
        <a:srgbClr val="FFFFFF"/>
      </a:accent3>
      <a:accent4>
        <a:srgbClr val="D04744"/>
      </a:accent4>
      <a:accent5>
        <a:srgbClr val="1C7372"/>
      </a:accent5>
      <a:accent6>
        <a:srgbClr val="0E3332"/>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Plantilla presentación INTRO 2">
  <a:themeElements>
    <a:clrScheme name="COLORES UPV 1">
      <a:dk1>
        <a:srgbClr val="000000"/>
      </a:dk1>
      <a:lt1>
        <a:srgbClr val="FFFFFF"/>
      </a:lt1>
      <a:dk2>
        <a:srgbClr val="3F3F3F"/>
      </a:dk2>
      <a:lt2>
        <a:srgbClr val="F2F2F2"/>
      </a:lt2>
      <a:accent1>
        <a:srgbClr val="303030"/>
      </a:accent1>
      <a:accent2>
        <a:srgbClr val="37B5AF"/>
      </a:accent2>
      <a:accent3>
        <a:srgbClr val="FFFFFF"/>
      </a:accent3>
      <a:accent4>
        <a:srgbClr val="D04744"/>
      </a:accent4>
      <a:accent5>
        <a:srgbClr val="1C7372"/>
      </a:accent5>
      <a:accent6>
        <a:srgbClr val="0E3332"/>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Pag. intermedia FOTO/TEXTO">
  <a:themeElements>
    <a:clrScheme name="COLORES UPV 1">
      <a:dk1>
        <a:srgbClr val="000000"/>
      </a:dk1>
      <a:lt1>
        <a:srgbClr val="FFFFFF"/>
      </a:lt1>
      <a:dk2>
        <a:srgbClr val="3F3F3F"/>
      </a:dk2>
      <a:lt2>
        <a:srgbClr val="F2F2F2"/>
      </a:lt2>
      <a:accent1>
        <a:srgbClr val="303030"/>
      </a:accent1>
      <a:accent2>
        <a:srgbClr val="37B5AF"/>
      </a:accent2>
      <a:accent3>
        <a:srgbClr val="FFFFFF"/>
      </a:accent3>
      <a:accent4>
        <a:srgbClr val="D04744"/>
      </a:accent4>
      <a:accent5>
        <a:srgbClr val="1C7372"/>
      </a:accent5>
      <a:accent6>
        <a:srgbClr val="0E3332"/>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txDef>
      <a:spPr/>
      <a:bodyPr/>
      <a:lstStyle>
        <a:defPPr algn="l">
          <a:defRPr sz="1600" b="0" dirty="0" smtClean="0">
            <a:solidFill>
              <a:srgbClr val="262626"/>
            </a:solidFill>
            <a:latin typeface="Arial" panose="020B0604020202020204" pitchFamily="34" charset="0"/>
          </a:defRPr>
        </a:defPPr>
      </a:lstStyle>
    </a:tx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Pag. intermedia de FOTOS UPV">
  <a:themeElements>
    <a:clrScheme name="COLORES UPV 1">
      <a:dk1>
        <a:srgbClr val="000000"/>
      </a:dk1>
      <a:lt1>
        <a:srgbClr val="FFFFFF"/>
      </a:lt1>
      <a:dk2>
        <a:srgbClr val="3F3F3F"/>
      </a:dk2>
      <a:lt2>
        <a:srgbClr val="F2F2F2"/>
      </a:lt2>
      <a:accent1>
        <a:srgbClr val="303030"/>
      </a:accent1>
      <a:accent2>
        <a:srgbClr val="37B5AF"/>
      </a:accent2>
      <a:accent3>
        <a:srgbClr val="FFFFFF"/>
      </a:accent3>
      <a:accent4>
        <a:srgbClr val="D04744"/>
      </a:accent4>
      <a:accent5>
        <a:srgbClr val="1C7372"/>
      </a:accent5>
      <a:accent6>
        <a:srgbClr val="0E3332"/>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txDef>
      <a:spPr/>
      <a:bodyPr/>
      <a:lstStyle>
        <a:defPPr algn="l">
          <a:defRPr sz="1600" b="0" dirty="0" smtClean="0">
            <a:solidFill>
              <a:srgbClr val="262626"/>
            </a:solidFill>
            <a:latin typeface="Arial" panose="020B0604020202020204" pitchFamily="34" charset="0"/>
          </a:defRPr>
        </a:defPPr>
      </a:lstStyle>
    </a:tx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UPV Diseño Personalizado">
  <a:themeElements>
    <a:clrScheme name="Personalizados UPV azul">
      <a:dk1>
        <a:srgbClr val="000000"/>
      </a:dk1>
      <a:lt1>
        <a:srgbClr val="FFFFFF"/>
      </a:lt1>
      <a:dk2>
        <a:srgbClr val="3F3F3F"/>
      </a:dk2>
      <a:lt2>
        <a:srgbClr val="F2F2F2"/>
      </a:lt2>
      <a:accent1>
        <a:srgbClr val="303030"/>
      </a:accent1>
      <a:accent2>
        <a:srgbClr val="3EABC8"/>
      </a:accent2>
      <a:accent3>
        <a:srgbClr val="FFFFFF"/>
      </a:accent3>
      <a:accent4>
        <a:srgbClr val="D04744"/>
      </a:accent4>
      <a:accent5>
        <a:srgbClr val="0AA5A3"/>
      </a:accent5>
      <a:accent6>
        <a:srgbClr val="2C758C"/>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Pag. en blanco">
  <a:themeElements>
    <a:clrScheme name="Personalizados UPV azul">
      <a:dk1>
        <a:srgbClr val="000000"/>
      </a:dk1>
      <a:lt1>
        <a:srgbClr val="FFFFFF"/>
      </a:lt1>
      <a:dk2>
        <a:srgbClr val="3F3F3F"/>
      </a:dk2>
      <a:lt2>
        <a:srgbClr val="F2F2F2"/>
      </a:lt2>
      <a:accent1>
        <a:srgbClr val="303030"/>
      </a:accent1>
      <a:accent2>
        <a:srgbClr val="3EABC8"/>
      </a:accent2>
      <a:accent3>
        <a:srgbClr val="FFFFFF"/>
      </a:accent3>
      <a:accent4>
        <a:srgbClr val="D04744"/>
      </a:accent4>
      <a:accent5>
        <a:srgbClr val="0AA5A3"/>
      </a:accent5>
      <a:accent6>
        <a:srgbClr val="2C758C"/>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resentación en blanc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esentación en blanc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esentación en blanc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esentación en blanc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esentación en blanc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esentación en blanc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esentación en blanc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Diapositiva de CIERRE">
  <a:themeElements>
    <a:clrScheme name="COLORES UPV 1">
      <a:dk1>
        <a:srgbClr val="000000"/>
      </a:dk1>
      <a:lt1>
        <a:srgbClr val="FFFFFF"/>
      </a:lt1>
      <a:dk2>
        <a:srgbClr val="3F3F3F"/>
      </a:dk2>
      <a:lt2>
        <a:srgbClr val="F2F2F2"/>
      </a:lt2>
      <a:accent1>
        <a:srgbClr val="303030"/>
      </a:accent1>
      <a:accent2>
        <a:srgbClr val="37B5AF"/>
      </a:accent2>
      <a:accent3>
        <a:srgbClr val="FFFFFF"/>
      </a:accent3>
      <a:accent4>
        <a:srgbClr val="D04744"/>
      </a:accent4>
      <a:accent5>
        <a:srgbClr val="1C7372"/>
      </a:accent5>
      <a:accent6>
        <a:srgbClr val="0E3332"/>
      </a:accent6>
      <a:hlink>
        <a:srgbClr val="8B8B8B"/>
      </a:hlink>
      <a:folHlink>
        <a:srgbClr val="BFBFBF"/>
      </a:folHlink>
    </a:clrScheme>
    <a:fontScheme name="Tema UPV">
      <a:majorFont>
        <a:latin typeface="Helvetica"/>
        <a:ea typeface=""/>
        <a:cs typeface=""/>
      </a:majorFont>
      <a:minorFont>
        <a:latin typeface="Helvetica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HD:Applications (Mac OS 9):Microsoft Office 98:Plantillas:Presentación en blanco</Template>
  <TotalTime>2410</TotalTime>
  <Words>2981</Words>
  <Application>Microsoft Office PowerPoint</Application>
  <PresentationFormat>Panorámica</PresentationFormat>
  <Paragraphs>424</Paragraphs>
  <Slides>33</Slides>
  <Notes>1</Notes>
  <HiddenSlides>2</HiddenSlides>
  <MMClips>0</MMClips>
  <ScaleCrop>false</ScaleCrop>
  <HeadingPairs>
    <vt:vector size="6" baseType="variant">
      <vt:variant>
        <vt:lpstr>Fuentes usadas</vt:lpstr>
      </vt:variant>
      <vt:variant>
        <vt:i4>9</vt:i4>
      </vt:variant>
      <vt:variant>
        <vt:lpstr>Tema</vt:lpstr>
      </vt:variant>
      <vt:variant>
        <vt:i4>9</vt:i4>
      </vt:variant>
      <vt:variant>
        <vt:lpstr>Títulos de diapositiva</vt:lpstr>
      </vt:variant>
      <vt:variant>
        <vt:i4>33</vt:i4>
      </vt:variant>
    </vt:vector>
  </HeadingPairs>
  <TitlesOfParts>
    <vt:vector size="51" baseType="lpstr">
      <vt:lpstr>Aptos</vt:lpstr>
      <vt:lpstr>Arial</vt:lpstr>
      <vt:lpstr>Calibri</vt:lpstr>
      <vt:lpstr>Helvetica</vt:lpstr>
      <vt:lpstr>Helvetica Light</vt:lpstr>
      <vt:lpstr>Symbol</vt:lpstr>
      <vt:lpstr>Times</vt:lpstr>
      <vt:lpstr>Times New Roman</vt:lpstr>
      <vt:lpstr>Wingdings</vt:lpstr>
      <vt:lpstr>Diapositiva de INICIO 1</vt:lpstr>
      <vt:lpstr>Diapositiva de INICIO 2</vt:lpstr>
      <vt:lpstr>1_Plantilla presentación INTRO 1</vt:lpstr>
      <vt:lpstr>2_Plantilla presentación INTRO 2</vt:lpstr>
      <vt:lpstr>Pag. intermedia FOTO/TEXTO</vt:lpstr>
      <vt:lpstr>Pag. intermedia de FOTOS UPV</vt:lpstr>
      <vt:lpstr>UPV Diseño Personalizado</vt:lpstr>
      <vt:lpstr>Pag. en blanco</vt:lpstr>
      <vt:lpstr>Diapositiva de CIERRE</vt:lpstr>
      <vt:lpstr>MÁSTER UNIVERSITARIO EN SEGURIDAD NUCLEAR Y PROTECCIÓN RADIOLÓGICA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Manager/>
  <Company>us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UPV corporativo</dc:title>
  <dc:subject/>
  <dc:creator>Yolanda  Segura Domingo</dc:creator>
  <cp:keywords/>
  <dc:description/>
  <cp:lastModifiedBy>Sergio Gallardo Bermell</cp:lastModifiedBy>
  <cp:revision>375</cp:revision>
  <cp:lastPrinted>2022-09-23T05:55:51Z</cp:lastPrinted>
  <dcterms:created xsi:type="dcterms:W3CDTF">2005-07-04T09:17:44Z</dcterms:created>
  <dcterms:modified xsi:type="dcterms:W3CDTF">2024-10-21T07:24:22Z</dcterms:modified>
  <cp:category/>
</cp:coreProperties>
</file>