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theme/theme4.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7" r:id="rId2"/>
    <p:sldMasterId id="2147483664" r:id="rId3"/>
    <p:sldMasterId id="2147483662" r:id="rId4"/>
    <p:sldMasterId id="2147483679" r:id="rId5"/>
  </p:sldMasterIdLst>
  <p:notesMasterIdLst>
    <p:notesMasterId r:id="rId21"/>
  </p:notesMasterIdLst>
  <p:handoutMasterIdLst>
    <p:handoutMasterId r:id="rId22"/>
  </p:handoutMasterIdLst>
  <p:sldIdLst>
    <p:sldId id="414" r:id="rId6"/>
    <p:sldId id="422" r:id="rId7"/>
    <p:sldId id="423" r:id="rId8"/>
    <p:sldId id="431" r:id="rId9"/>
    <p:sldId id="294" r:id="rId10"/>
    <p:sldId id="426" r:id="rId11"/>
    <p:sldId id="412" r:id="rId12"/>
    <p:sldId id="427" r:id="rId13"/>
    <p:sldId id="413" r:id="rId14"/>
    <p:sldId id="368" r:id="rId15"/>
    <p:sldId id="379" r:id="rId16"/>
    <p:sldId id="424" r:id="rId17"/>
    <p:sldId id="425" r:id="rId18"/>
    <p:sldId id="428" r:id="rId19"/>
    <p:sldId id="430" r:id="rId20"/>
  </p:sldIdLst>
  <p:sldSz cx="9144000" cy="6858000" type="screen4x3"/>
  <p:notesSz cx="6886575"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67104" autoAdjust="0"/>
  </p:normalViewPr>
  <p:slideViewPr>
    <p:cSldViewPr>
      <p:cViewPr varScale="1">
        <p:scale>
          <a:sx n="130" d="100"/>
          <a:sy n="130" d="100"/>
        </p:scale>
        <p:origin x="1080" y="126"/>
      </p:cViewPr>
      <p:guideLst>
        <p:guide orient="horz" pos="2160"/>
        <p:guide pos="2880"/>
      </p:guideLst>
    </p:cSldViewPr>
  </p:slideViewPr>
  <p:outlineViewPr>
    <p:cViewPr>
      <p:scale>
        <a:sx n="33" d="100"/>
        <a:sy n="33" d="100"/>
      </p:scale>
      <p:origin x="0" y="1478"/>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0" d="100"/>
          <a:sy n="80" d="100"/>
        </p:scale>
        <p:origin x="403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B21345-40BC-411A-BE96-365597C5133D}"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s-ES"/>
        </a:p>
      </dgm:t>
    </dgm:pt>
    <dgm:pt modelId="{D990C6D8-3793-47A1-9890-93CF0788DA8E}">
      <dgm:prSet phldrT="[Texto]"/>
      <dgm:spPr/>
      <dgm:t>
        <a:bodyPr/>
        <a:lstStyle/>
        <a:p>
          <a:r>
            <a:rPr lang="en-GB" b="1" noProof="0" dirty="0" err="1" smtClean="0"/>
            <a:t>Universidades</a:t>
          </a:r>
          <a:r>
            <a:rPr lang="en-GB" b="1" noProof="0" dirty="0" smtClean="0"/>
            <a:t> </a:t>
          </a:r>
        </a:p>
        <a:p>
          <a:r>
            <a:rPr lang="en-GB" b="1" noProof="0" dirty="0" smtClean="0"/>
            <a:t>Con master nuclear   </a:t>
          </a:r>
          <a:endParaRPr lang="en-GB" b="1" noProof="0" dirty="0"/>
        </a:p>
      </dgm:t>
    </dgm:pt>
    <dgm:pt modelId="{1A1FDFD4-1E40-4EA2-B422-6A14AC8953CF}" type="parTrans" cxnId="{0822AF15-7896-4AE9-9EE8-D800B8EE866C}">
      <dgm:prSet/>
      <dgm:spPr/>
      <dgm:t>
        <a:bodyPr/>
        <a:lstStyle/>
        <a:p>
          <a:endParaRPr lang="es-ES"/>
        </a:p>
      </dgm:t>
    </dgm:pt>
    <dgm:pt modelId="{E75EA86F-CBA1-4F61-AA02-86337C8EF8FA}" type="sibTrans" cxnId="{0822AF15-7896-4AE9-9EE8-D800B8EE866C}">
      <dgm:prSet/>
      <dgm:spPr/>
      <dgm:t>
        <a:bodyPr/>
        <a:lstStyle/>
        <a:p>
          <a:endParaRPr lang="es-ES"/>
        </a:p>
      </dgm:t>
    </dgm:pt>
    <dgm:pt modelId="{5C00BB1A-C40F-4B45-AB5D-DB954FA5D30F}">
      <dgm:prSet phldrT="[Texto]"/>
      <dgm:spPr/>
      <dgm:t>
        <a:bodyPr/>
        <a:lstStyle/>
        <a:p>
          <a:r>
            <a:rPr lang="es-ES" b="1" dirty="0" smtClean="0"/>
            <a:t>Nuclear organización</a:t>
          </a:r>
        </a:p>
        <a:p>
          <a:r>
            <a:rPr lang="es-ES" b="1" dirty="0" smtClean="0"/>
            <a:t>Sector nuclear </a:t>
          </a:r>
          <a:endParaRPr lang="es-ES" b="1" dirty="0"/>
        </a:p>
      </dgm:t>
    </dgm:pt>
    <dgm:pt modelId="{78921818-3E46-4612-9D75-CA94748A61B6}" type="parTrans" cxnId="{5C651136-3A43-4D7E-8EBA-BC9ECCA629F5}">
      <dgm:prSet/>
      <dgm:spPr/>
      <dgm:t>
        <a:bodyPr/>
        <a:lstStyle/>
        <a:p>
          <a:endParaRPr lang="es-ES"/>
        </a:p>
      </dgm:t>
    </dgm:pt>
    <dgm:pt modelId="{2202A946-FAC8-45E3-8CA5-175858C6A758}" type="sibTrans" cxnId="{5C651136-3A43-4D7E-8EBA-BC9ECCA629F5}">
      <dgm:prSet/>
      <dgm:spPr/>
      <dgm:t>
        <a:bodyPr/>
        <a:lstStyle/>
        <a:p>
          <a:endParaRPr lang="es-ES"/>
        </a:p>
      </dgm:t>
    </dgm:pt>
    <dgm:pt modelId="{9932D203-44A7-4CA6-B97B-319E2BABFE1C}">
      <dgm:prSet phldrT="[Texto]" custT="1"/>
      <dgm:spPr/>
      <dgm:t>
        <a:bodyPr/>
        <a:lstStyle/>
        <a:p>
          <a:r>
            <a:rPr lang="en-US" sz="2800" noProof="0" dirty="0" smtClean="0"/>
            <a:t>Training Programs</a:t>
          </a:r>
          <a:endParaRPr lang="en-US" sz="2800" noProof="0" dirty="0"/>
        </a:p>
      </dgm:t>
    </dgm:pt>
    <dgm:pt modelId="{8A96E5E2-F597-47C9-AAA0-1E66A03988C3}" type="parTrans" cxnId="{865135C9-9F29-404B-B62B-62488BB00217}">
      <dgm:prSet/>
      <dgm:spPr/>
      <dgm:t>
        <a:bodyPr/>
        <a:lstStyle/>
        <a:p>
          <a:endParaRPr lang="es-ES"/>
        </a:p>
      </dgm:t>
    </dgm:pt>
    <dgm:pt modelId="{B5565638-6959-4542-8829-F5FF6E303376}" type="sibTrans" cxnId="{865135C9-9F29-404B-B62B-62488BB00217}">
      <dgm:prSet/>
      <dgm:spPr/>
      <dgm:t>
        <a:bodyPr/>
        <a:lstStyle/>
        <a:p>
          <a:endParaRPr lang="es-ES"/>
        </a:p>
      </dgm:t>
    </dgm:pt>
    <dgm:pt modelId="{44CD74EB-A45B-4C24-B687-951DA38934CA}">
      <dgm:prSet phldrT="[Texto]" custT="1"/>
      <dgm:spPr/>
      <dgm:t>
        <a:bodyPr/>
        <a:lstStyle/>
        <a:p>
          <a:r>
            <a:rPr lang="en-US" sz="2800" noProof="0" dirty="0" smtClean="0"/>
            <a:t>Recruitment</a:t>
          </a:r>
          <a:endParaRPr lang="en-US" sz="2800" noProof="0" dirty="0"/>
        </a:p>
      </dgm:t>
    </dgm:pt>
    <dgm:pt modelId="{CCCDEF0D-2C61-41FE-A0EA-A9DEE4A45AEA}" type="parTrans" cxnId="{94F47561-12C1-4F12-AF44-A078BB79032A}">
      <dgm:prSet/>
      <dgm:spPr/>
      <dgm:t>
        <a:bodyPr/>
        <a:lstStyle/>
        <a:p>
          <a:endParaRPr lang="es-ES"/>
        </a:p>
      </dgm:t>
    </dgm:pt>
    <dgm:pt modelId="{6C8879F1-9716-4A2B-B198-DB9306EFE755}" type="sibTrans" cxnId="{94F47561-12C1-4F12-AF44-A078BB79032A}">
      <dgm:prSet/>
      <dgm:spPr/>
      <dgm:t>
        <a:bodyPr/>
        <a:lstStyle/>
        <a:p>
          <a:endParaRPr lang="es-ES"/>
        </a:p>
      </dgm:t>
    </dgm:pt>
    <dgm:pt modelId="{082E83A1-00F8-48D3-9564-8D33853DE694}">
      <dgm:prSet phldrT="[Texto]" custT="1"/>
      <dgm:spPr/>
      <dgm:t>
        <a:bodyPr/>
        <a:lstStyle/>
        <a:p>
          <a:r>
            <a:rPr lang="en-US" sz="2800" noProof="0" dirty="0" smtClean="0"/>
            <a:t>KM Plans &amp; Retirement</a:t>
          </a:r>
          <a:endParaRPr lang="en-US" sz="2800" noProof="0" dirty="0"/>
        </a:p>
      </dgm:t>
    </dgm:pt>
    <dgm:pt modelId="{EAD12948-590B-433E-BFC3-15A49613CF38}" type="parTrans" cxnId="{F8B2DE38-3450-41C2-9042-85F3A7BFB89E}">
      <dgm:prSet/>
      <dgm:spPr/>
      <dgm:t>
        <a:bodyPr/>
        <a:lstStyle/>
        <a:p>
          <a:endParaRPr lang="es-ES"/>
        </a:p>
      </dgm:t>
    </dgm:pt>
    <dgm:pt modelId="{26C892F7-B6E5-4C4B-A0EC-4496E4E17883}" type="sibTrans" cxnId="{F8B2DE38-3450-41C2-9042-85F3A7BFB89E}">
      <dgm:prSet/>
      <dgm:spPr/>
      <dgm:t>
        <a:bodyPr/>
        <a:lstStyle/>
        <a:p>
          <a:endParaRPr lang="es-ES"/>
        </a:p>
      </dgm:t>
    </dgm:pt>
    <dgm:pt modelId="{D5EDF4A3-D9C8-4C2C-82D3-9DC1260B5676}">
      <dgm:prSet phldrT="[Texto]"/>
      <dgm:spPr/>
      <dgm:t>
        <a:bodyPr/>
        <a:lstStyle/>
        <a:p>
          <a:r>
            <a:rPr lang="en-US" noProof="0" dirty="0" err="1" smtClean="0"/>
            <a:t>Atraer</a:t>
          </a:r>
          <a:r>
            <a:rPr lang="en-US" noProof="0" dirty="0" smtClean="0"/>
            <a:t> </a:t>
          </a:r>
          <a:r>
            <a:rPr lang="en-US" noProof="0" dirty="0" err="1" smtClean="0"/>
            <a:t>estudiantes</a:t>
          </a:r>
          <a:r>
            <a:rPr lang="en-US" noProof="0" dirty="0" smtClean="0"/>
            <a:t> a </a:t>
          </a:r>
          <a:r>
            <a:rPr lang="en-US" noProof="0" dirty="0" err="1" smtClean="0"/>
            <a:t>los</a:t>
          </a:r>
          <a:r>
            <a:rPr lang="en-US" noProof="0" dirty="0" smtClean="0"/>
            <a:t> </a:t>
          </a:r>
          <a:r>
            <a:rPr lang="en-US" noProof="0" dirty="0" err="1" smtClean="0"/>
            <a:t>programas</a:t>
          </a:r>
          <a:r>
            <a:rPr lang="en-US" noProof="0" dirty="0" smtClean="0"/>
            <a:t> </a:t>
          </a:r>
          <a:r>
            <a:rPr lang="en-US" noProof="0" dirty="0" err="1" smtClean="0"/>
            <a:t>nucleares</a:t>
          </a:r>
          <a:r>
            <a:rPr lang="en-US" noProof="0" dirty="0" smtClean="0"/>
            <a:t> y al sector nuclear.</a:t>
          </a:r>
          <a:endParaRPr lang="en-US" noProof="0" dirty="0"/>
        </a:p>
      </dgm:t>
    </dgm:pt>
    <dgm:pt modelId="{CAC638D9-04DC-4ACA-91E2-6C401B00ABE0}" type="sibTrans" cxnId="{13F2DF5E-2B88-443B-95F7-FD012D859CDC}">
      <dgm:prSet/>
      <dgm:spPr/>
      <dgm:t>
        <a:bodyPr/>
        <a:lstStyle/>
        <a:p>
          <a:endParaRPr lang="es-ES"/>
        </a:p>
      </dgm:t>
    </dgm:pt>
    <dgm:pt modelId="{F909E7BB-7CFF-4A3C-9AC4-2958B42D1087}" type="parTrans" cxnId="{13F2DF5E-2B88-443B-95F7-FD012D859CDC}">
      <dgm:prSet/>
      <dgm:spPr/>
      <dgm:t>
        <a:bodyPr/>
        <a:lstStyle/>
        <a:p>
          <a:endParaRPr lang="es-ES"/>
        </a:p>
      </dgm:t>
    </dgm:pt>
    <dgm:pt modelId="{0989C0C2-193A-4471-890F-7852ED0E0646}">
      <dgm:prSet phldrT="[Texto]" custT="1"/>
      <dgm:spPr/>
      <dgm:t>
        <a:bodyPr/>
        <a:lstStyle/>
        <a:p>
          <a:r>
            <a:rPr lang="en-US" sz="2800" noProof="0" dirty="0" smtClean="0"/>
            <a:t>Promotion schemes</a:t>
          </a:r>
          <a:endParaRPr lang="en-US" sz="2800" noProof="0" dirty="0"/>
        </a:p>
      </dgm:t>
    </dgm:pt>
    <dgm:pt modelId="{BA6A08C7-85CE-444F-9886-2839221BA459}" type="parTrans" cxnId="{109D8A3A-FAEE-4944-B765-CD6C495316A9}">
      <dgm:prSet/>
      <dgm:spPr/>
      <dgm:t>
        <a:bodyPr/>
        <a:lstStyle/>
        <a:p>
          <a:endParaRPr lang="es-ES"/>
        </a:p>
      </dgm:t>
    </dgm:pt>
    <dgm:pt modelId="{21F6B78F-1BCA-448F-BE16-29D87AA495CC}" type="sibTrans" cxnId="{109D8A3A-FAEE-4944-B765-CD6C495316A9}">
      <dgm:prSet/>
      <dgm:spPr/>
      <dgm:t>
        <a:bodyPr/>
        <a:lstStyle/>
        <a:p>
          <a:endParaRPr lang="es-ES"/>
        </a:p>
      </dgm:t>
    </dgm:pt>
    <dgm:pt modelId="{7A2CF51D-383E-41B5-BAC7-F206A3A295E6}">
      <dgm:prSet phldrT="[Texto]"/>
      <dgm:spPr/>
      <dgm:t>
        <a:bodyPr/>
        <a:lstStyle/>
        <a:p>
          <a:r>
            <a:rPr lang="en-US" noProof="0" dirty="0" smtClean="0"/>
            <a:t>Programas </a:t>
          </a:r>
          <a:r>
            <a:rPr lang="en-US" noProof="0" dirty="0" err="1" smtClean="0"/>
            <a:t>universitarios</a:t>
          </a:r>
          <a:r>
            <a:rPr lang="en-US" noProof="0" dirty="0" smtClean="0"/>
            <a:t> de formation nuclear </a:t>
          </a:r>
          <a:r>
            <a:rPr lang="en-US" noProof="0" dirty="0" err="1" smtClean="0"/>
            <a:t>Nuclear</a:t>
          </a:r>
          <a:r>
            <a:rPr lang="en-US" noProof="0" dirty="0" smtClean="0"/>
            <a:t> : master nuclear </a:t>
          </a:r>
          <a:endParaRPr lang="en-US" noProof="0" dirty="0"/>
        </a:p>
      </dgm:t>
    </dgm:pt>
    <dgm:pt modelId="{FBDEE15A-D2C2-4231-B6BB-C3F472FCCCAD}" type="parTrans" cxnId="{A8FE3DD6-416C-4284-9D67-C71EFBE9C4DF}">
      <dgm:prSet/>
      <dgm:spPr/>
      <dgm:t>
        <a:bodyPr/>
        <a:lstStyle/>
        <a:p>
          <a:endParaRPr lang="es-ES"/>
        </a:p>
      </dgm:t>
    </dgm:pt>
    <dgm:pt modelId="{EAD6A227-3F83-4D2C-BB9F-94BFE68F6DCC}" type="sibTrans" cxnId="{A8FE3DD6-416C-4284-9D67-C71EFBE9C4DF}">
      <dgm:prSet/>
      <dgm:spPr/>
      <dgm:t>
        <a:bodyPr/>
        <a:lstStyle/>
        <a:p>
          <a:endParaRPr lang="es-ES"/>
        </a:p>
      </dgm:t>
    </dgm:pt>
    <dgm:pt modelId="{C9E9932D-94B0-43CB-B8D0-63FE88A056E9}" type="pres">
      <dgm:prSet presAssocID="{03B21345-40BC-411A-BE96-365597C5133D}" presName="linearFlow" presStyleCnt="0">
        <dgm:presLayoutVars>
          <dgm:dir/>
          <dgm:animLvl val="lvl"/>
          <dgm:resizeHandles val="exact"/>
        </dgm:presLayoutVars>
      </dgm:prSet>
      <dgm:spPr/>
      <dgm:t>
        <a:bodyPr/>
        <a:lstStyle/>
        <a:p>
          <a:endParaRPr lang="es-ES"/>
        </a:p>
      </dgm:t>
    </dgm:pt>
    <dgm:pt modelId="{A832EBA6-0EB7-4B18-8C83-D5D5D4C4FE8F}" type="pres">
      <dgm:prSet presAssocID="{D990C6D8-3793-47A1-9890-93CF0788DA8E}" presName="composite" presStyleCnt="0"/>
      <dgm:spPr/>
    </dgm:pt>
    <dgm:pt modelId="{6BF2F994-612C-47CD-900C-8A901CD9421E}" type="pres">
      <dgm:prSet presAssocID="{D990C6D8-3793-47A1-9890-93CF0788DA8E}" presName="parentText" presStyleLbl="alignNode1" presStyleIdx="0" presStyleCnt="2">
        <dgm:presLayoutVars>
          <dgm:chMax val="1"/>
          <dgm:bulletEnabled val="1"/>
        </dgm:presLayoutVars>
      </dgm:prSet>
      <dgm:spPr/>
      <dgm:t>
        <a:bodyPr/>
        <a:lstStyle/>
        <a:p>
          <a:endParaRPr lang="es-ES"/>
        </a:p>
      </dgm:t>
    </dgm:pt>
    <dgm:pt modelId="{7CBC1E7F-F41C-409A-AAEA-0B3F549DC4AD}" type="pres">
      <dgm:prSet presAssocID="{D990C6D8-3793-47A1-9890-93CF0788DA8E}" presName="descendantText" presStyleLbl="alignAcc1" presStyleIdx="0" presStyleCnt="2" custScaleX="94907" custLinFactNeighborX="0">
        <dgm:presLayoutVars>
          <dgm:bulletEnabled val="1"/>
        </dgm:presLayoutVars>
      </dgm:prSet>
      <dgm:spPr/>
      <dgm:t>
        <a:bodyPr/>
        <a:lstStyle/>
        <a:p>
          <a:endParaRPr lang="es-ES"/>
        </a:p>
      </dgm:t>
    </dgm:pt>
    <dgm:pt modelId="{44A8059B-801D-4BD6-A707-58BCEE4BAC83}" type="pres">
      <dgm:prSet presAssocID="{E75EA86F-CBA1-4F61-AA02-86337C8EF8FA}" presName="sp" presStyleCnt="0"/>
      <dgm:spPr/>
    </dgm:pt>
    <dgm:pt modelId="{7E7D6D8E-8EA3-4DB2-9059-0D61848149FF}" type="pres">
      <dgm:prSet presAssocID="{5C00BB1A-C40F-4B45-AB5D-DB954FA5D30F}" presName="composite" presStyleCnt="0"/>
      <dgm:spPr/>
    </dgm:pt>
    <dgm:pt modelId="{6728A335-C2B1-47EB-BE27-6700F8C92F1C}" type="pres">
      <dgm:prSet presAssocID="{5C00BB1A-C40F-4B45-AB5D-DB954FA5D30F}" presName="parentText" presStyleLbl="alignNode1" presStyleIdx="1" presStyleCnt="2" custLinFactNeighborY="0">
        <dgm:presLayoutVars>
          <dgm:chMax val="1"/>
          <dgm:bulletEnabled val="1"/>
        </dgm:presLayoutVars>
      </dgm:prSet>
      <dgm:spPr/>
      <dgm:t>
        <a:bodyPr/>
        <a:lstStyle/>
        <a:p>
          <a:endParaRPr lang="es-ES"/>
        </a:p>
      </dgm:t>
    </dgm:pt>
    <dgm:pt modelId="{298EC71C-450C-485C-BF6C-9C79E51CAE7F}" type="pres">
      <dgm:prSet presAssocID="{5C00BB1A-C40F-4B45-AB5D-DB954FA5D30F}" presName="descendantText" presStyleLbl="alignAcc1" presStyleIdx="1" presStyleCnt="2" custScaleX="96059" custScaleY="107211" custLinFactNeighborX="453" custLinFactNeighborY="10814">
        <dgm:presLayoutVars>
          <dgm:bulletEnabled val="1"/>
        </dgm:presLayoutVars>
      </dgm:prSet>
      <dgm:spPr/>
      <dgm:t>
        <a:bodyPr/>
        <a:lstStyle/>
        <a:p>
          <a:endParaRPr lang="es-ES"/>
        </a:p>
      </dgm:t>
    </dgm:pt>
  </dgm:ptLst>
  <dgm:cxnLst>
    <dgm:cxn modelId="{5FED3A64-E0D1-4403-977B-EAFCF3E6A5FF}" type="presOf" srcId="{D5EDF4A3-D9C8-4C2C-82D3-9DC1260B5676}" destId="{7CBC1E7F-F41C-409A-AAEA-0B3F549DC4AD}" srcOrd="0" destOrd="0" presId="urn:microsoft.com/office/officeart/2005/8/layout/chevron2"/>
    <dgm:cxn modelId="{0822AF15-7896-4AE9-9EE8-D800B8EE866C}" srcId="{03B21345-40BC-411A-BE96-365597C5133D}" destId="{D990C6D8-3793-47A1-9890-93CF0788DA8E}" srcOrd="0" destOrd="0" parTransId="{1A1FDFD4-1E40-4EA2-B422-6A14AC8953CF}" sibTransId="{E75EA86F-CBA1-4F61-AA02-86337C8EF8FA}"/>
    <dgm:cxn modelId="{0947EE08-45C5-43FB-A4BF-E215E02F0733}" type="presOf" srcId="{44CD74EB-A45B-4C24-B687-951DA38934CA}" destId="{298EC71C-450C-485C-BF6C-9C79E51CAE7F}" srcOrd="0" destOrd="0" presId="urn:microsoft.com/office/officeart/2005/8/layout/chevron2"/>
    <dgm:cxn modelId="{E28726BF-EA80-4BDB-A88F-975AB4409D45}" type="presOf" srcId="{5C00BB1A-C40F-4B45-AB5D-DB954FA5D30F}" destId="{6728A335-C2B1-47EB-BE27-6700F8C92F1C}" srcOrd="0" destOrd="0" presId="urn:microsoft.com/office/officeart/2005/8/layout/chevron2"/>
    <dgm:cxn modelId="{F47454D0-E3DE-4E60-BE9A-5DF2E20B1113}" type="presOf" srcId="{082E83A1-00F8-48D3-9564-8D33853DE694}" destId="{298EC71C-450C-485C-BF6C-9C79E51CAE7F}" srcOrd="0" destOrd="3" presId="urn:microsoft.com/office/officeart/2005/8/layout/chevron2"/>
    <dgm:cxn modelId="{F8B2DE38-3450-41C2-9042-85F3A7BFB89E}" srcId="{5C00BB1A-C40F-4B45-AB5D-DB954FA5D30F}" destId="{082E83A1-00F8-48D3-9564-8D33853DE694}" srcOrd="3" destOrd="0" parTransId="{EAD12948-590B-433E-BFC3-15A49613CF38}" sibTransId="{26C892F7-B6E5-4C4B-A0EC-4496E4E17883}"/>
    <dgm:cxn modelId="{A8FE3DD6-416C-4284-9D67-C71EFBE9C4DF}" srcId="{D990C6D8-3793-47A1-9890-93CF0788DA8E}" destId="{7A2CF51D-383E-41B5-BAC7-F206A3A295E6}" srcOrd="1" destOrd="0" parTransId="{FBDEE15A-D2C2-4231-B6BB-C3F472FCCCAD}" sibTransId="{EAD6A227-3F83-4D2C-BB9F-94BFE68F6DCC}"/>
    <dgm:cxn modelId="{109D8A3A-FAEE-4944-B765-CD6C495316A9}" srcId="{5C00BB1A-C40F-4B45-AB5D-DB954FA5D30F}" destId="{0989C0C2-193A-4471-890F-7852ED0E0646}" srcOrd="2" destOrd="0" parTransId="{BA6A08C7-85CE-444F-9886-2839221BA459}" sibTransId="{21F6B78F-1BCA-448F-BE16-29D87AA495CC}"/>
    <dgm:cxn modelId="{7F59694D-C878-4544-A92B-C560281234A0}" type="presOf" srcId="{7A2CF51D-383E-41B5-BAC7-F206A3A295E6}" destId="{7CBC1E7F-F41C-409A-AAEA-0B3F549DC4AD}" srcOrd="0" destOrd="1" presId="urn:microsoft.com/office/officeart/2005/8/layout/chevron2"/>
    <dgm:cxn modelId="{4D04E737-475E-4B1E-BAA5-562B42F40CDB}" type="presOf" srcId="{9932D203-44A7-4CA6-B97B-319E2BABFE1C}" destId="{298EC71C-450C-485C-BF6C-9C79E51CAE7F}" srcOrd="0" destOrd="1" presId="urn:microsoft.com/office/officeart/2005/8/layout/chevron2"/>
    <dgm:cxn modelId="{6674E33B-9D5F-405F-8A0A-4527426E0EE7}" type="presOf" srcId="{0989C0C2-193A-4471-890F-7852ED0E0646}" destId="{298EC71C-450C-485C-BF6C-9C79E51CAE7F}" srcOrd="0" destOrd="2" presId="urn:microsoft.com/office/officeart/2005/8/layout/chevron2"/>
    <dgm:cxn modelId="{B749A4C6-2228-429D-9E15-FE1587B3A0C3}" type="presOf" srcId="{D990C6D8-3793-47A1-9890-93CF0788DA8E}" destId="{6BF2F994-612C-47CD-900C-8A901CD9421E}" srcOrd="0" destOrd="0" presId="urn:microsoft.com/office/officeart/2005/8/layout/chevron2"/>
    <dgm:cxn modelId="{5C651136-3A43-4D7E-8EBA-BC9ECCA629F5}" srcId="{03B21345-40BC-411A-BE96-365597C5133D}" destId="{5C00BB1A-C40F-4B45-AB5D-DB954FA5D30F}" srcOrd="1" destOrd="0" parTransId="{78921818-3E46-4612-9D75-CA94748A61B6}" sibTransId="{2202A946-FAC8-45E3-8CA5-175858C6A758}"/>
    <dgm:cxn modelId="{13F2DF5E-2B88-443B-95F7-FD012D859CDC}" srcId="{D990C6D8-3793-47A1-9890-93CF0788DA8E}" destId="{D5EDF4A3-D9C8-4C2C-82D3-9DC1260B5676}" srcOrd="0" destOrd="0" parTransId="{F909E7BB-7CFF-4A3C-9AC4-2958B42D1087}" sibTransId="{CAC638D9-04DC-4ACA-91E2-6C401B00ABE0}"/>
    <dgm:cxn modelId="{865135C9-9F29-404B-B62B-62488BB00217}" srcId="{5C00BB1A-C40F-4B45-AB5D-DB954FA5D30F}" destId="{9932D203-44A7-4CA6-B97B-319E2BABFE1C}" srcOrd="1" destOrd="0" parTransId="{8A96E5E2-F597-47C9-AAA0-1E66A03988C3}" sibTransId="{B5565638-6959-4542-8829-F5FF6E303376}"/>
    <dgm:cxn modelId="{BFA515D8-39F7-4021-A8F8-971728AB0EDA}" type="presOf" srcId="{03B21345-40BC-411A-BE96-365597C5133D}" destId="{C9E9932D-94B0-43CB-B8D0-63FE88A056E9}" srcOrd="0" destOrd="0" presId="urn:microsoft.com/office/officeart/2005/8/layout/chevron2"/>
    <dgm:cxn modelId="{94F47561-12C1-4F12-AF44-A078BB79032A}" srcId="{5C00BB1A-C40F-4B45-AB5D-DB954FA5D30F}" destId="{44CD74EB-A45B-4C24-B687-951DA38934CA}" srcOrd="0" destOrd="0" parTransId="{CCCDEF0D-2C61-41FE-A0EA-A9DEE4A45AEA}" sibTransId="{6C8879F1-9716-4A2B-B198-DB9306EFE755}"/>
    <dgm:cxn modelId="{A715C036-3E01-4592-B5C1-2AF715229CEE}" type="presParOf" srcId="{C9E9932D-94B0-43CB-B8D0-63FE88A056E9}" destId="{A832EBA6-0EB7-4B18-8C83-D5D5D4C4FE8F}" srcOrd="0" destOrd="0" presId="urn:microsoft.com/office/officeart/2005/8/layout/chevron2"/>
    <dgm:cxn modelId="{6DA23EF9-6383-469C-857C-595C690A06B2}" type="presParOf" srcId="{A832EBA6-0EB7-4B18-8C83-D5D5D4C4FE8F}" destId="{6BF2F994-612C-47CD-900C-8A901CD9421E}" srcOrd="0" destOrd="0" presId="urn:microsoft.com/office/officeart/2005/8/layout/chevron2"/>
    <dgm:cxn modelId="{79EFB7C4-34ED-44A0-9B85-F18B96982E72}" type="presParOf" srcId="{A832EBA6-0EB7-4B18-8C83-D5D5D4C4FE8F}" destId="{7CBC1E7F-F41C-409A-AAEA-0B3F549DC4AD}" srcOrd="1" destOrd="0" presId="urn:microsoft.com/office/officeart/2005/8/layout/chevron2"/>
    <dgm:cxn modelId="{FE4A21AD-1A8F-46E7-90DA-126D9454E20B}" type="presParOf" srcId="{C9E9932D-94B0-43CB-B8D0-63FE88A056E9}" destId="{44A8059B-801D-4BD6-A707-58BCEE4BAC83}" srcOrd="1" destOrd="0" presId="urn:microsoft.com/office/officeart/2005/8/layout/chevron2"/>
    <dgm:cxn modelId="{D73D2C0A-7AA3-4CDF-961F-19B6EBB9F175}" type="presParOf" srcId="{C9E9932D-94B0-43CB-B8D0-63FE88A056E9}" destId="{7E7D6D8E-8EA3-4DB2-9059-0D61848149FF}" srcOrd="2" destOrd="0" presId="urn:microsoft.com/office/officeart/2005/8/layout/chevron2"/>
    <dgm:cxn modelId="{D391705D-6823-40AC-B88C-B0F9A8C17D64}" type="presParOf" srcId="{7E7D6D8E-8EA3-4DB2-9059-0D61848149FF}" destId="{6728A335-C2B1-47EB-BE27-6700F8C92F1C}" srcOrd="0" destOrd="0" presId="urn:microsoft.com/office/officeart/2005/8/layout/chevron2"/>
    <dgm:cxn modelId="{C83362F9-5B40-4CD5-A0CA-3F81081BE4E5}" type="presParOf" srcId="{7E7D6D8E-8EA3-4DB2-9059-0D61848149FF}" destId="{298EC71C-450C-485C-BF6C-9C79E51CAE7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3B21345-40BC-411A-BE96-365597C5133D}"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s-ES"/>
        </a:p>
      </dgm:t>
    </dgm:pt>
    <dgm:pt modelId="{D990C6D8-3793-47A1-9890-93CF0788DA8E}">
      <dgm:prSet phldrT="[Texto]"/>
      <dgm:spPr/>
      <dgm:t>
        <a:bodyPr/>
        <a:lstStyle/>
        <a:p>
          <a:r>
            <a:rPr lang="en-GB" b="1" noProof="0" dirty="0" smtClean="0"/>
            <a:t>University</a:t>
          </a:r>
        </a:p>
        <a:p>
          <a:r>
            <a:rPr lang="en-GB" b="1" noProof="0" dirty="0" smtClean="0"/>
            <a:t>With nuclear masters </a:t>
          </a:r>
          <a:endParaRPr lang="en-GB" b="1" noProof="0" dirty="0"/>
        </a:p>
      </dgm:t>
    </dgm:pt>
    <dgm:pt modelId="{1A1FDFD4-1E40-4EA2-B422-6A14AC8953CF}" type="parTrans" cxnId="{0822AF15-7896-4AE9-9EE8-D800B8EE866C}">
      <dgm:prSet/>
      <dgm:spPr/>
      <dgm:t>
        <a:bodyPr/>
        <a:lstStyle/>
        <a:p>
          <a:endParaRPr lang="es-ES"/>
        </a:p>
      </dgm:t>
    </dgm:pt>
    <dgm:pt modelId="{E75EA86F-CBA1-4F61-AA02-86337C8EF8FA}" type="sibTrans" cxnId="{0822AF15-7896-4AE9-9EE8-D800B8EE866C}">
      <dgm:prSet/>
      <dgm:spPr/>
      <dgm:t>
        <a:bodyPr/>
        <a:lstStyle/>
        <a:p>
          <a:endParaRPr lang="es-ES"/>
        </a:p>
      </dgm:t>
    </dgm:pt>
    <dgm:pt modelId="{5C00BB1A-C40F-4B45-AB5D-DB954FA5D30F}">
      <dgm:prSet phldrT="[Texto]"/>
      <dgm:spPr/>
      <dgm:t>
        <a:bodyPr/>
        <a:lstStyle/>
        <a:p>
          <a:r>
            <a:rPr lang="es-ES" b="1" dirty="0" smtClean="0"/>
            <a:t>Nuclear </a:t>
          </a:r>
          <a:r>
            <a:rPr lang="es-ES" b="1" dirty="0" err="1" smtClean="0"/>
            <a:t>organization</a:t>
          </a:r>
          <a:endParaRPr lang="es-ES" b="1" dirty="0" smtClean="0"/>
        </a:p>
        <a:p>
          <a:r>
            <a:rPr lang="es-ES" b="1" dirty="0" err="1" smtClean="0"/>
            <a:t>Regulatory</a:t>
          </a:r>
          <a:r>
            <a:rPr lang="es-ES" b="1" dirty="0" smtClean="0"/>
            <a:t> </a:t>
          </a:r>
          <a:r>
            <a:rPr lang="es-ES" b="1" dirty="0" err="1" smtClean="0"/>
            <a:t>boody</a:t>
          </a:r>
          <a:endParaRPr lang="es-ES" b="1" dirty="0"/>
        </a:p>
      </dgm:t>
    </dgm:pt>
    <dgm:pt modelId="{78921818-3E46-4612-9D75-CA94748A61B6}" type="parTrans" cxnId="{5C651136-3A43-4D7E-8EBA-BC9ECCA629F5}">
      <dgm:prSet/>
      <dgm:spPr/>
      <dgm:t>
        <a:bodyPr/>
        <a:lstStyle/>
        <a:p>
          <a:endParaRPr lang="es-ES"/>
        </a:p>
      </dgm:t>
    </dgm:pt>
    <dgm:pt modelId="{2202A946-FAC8-45E3-8CA5-175858C6A758}" type="sibTrans" cxnId="{5C651136-3A43-4D7E-8EBA-BC9ECCA629F5}">
      <dgm:prSet/>
      <dgm:spPr/>
      <dgm:t>
        <a:bodyPr/>
        <a:lstStyle/>
        <a:p>
          <a:endParaRPr lang="es-ES"/>
        </a:p>
      </dgm:t>
    </dgm:pt>
    <dgm:pt modelId="{9932D203-44A7-4CA6-B97B-319E2BABFE1C}">
      <dgm:prSet phldrT="[Texto]" custT="1"/>
      <dgm:spPr/>
      <dgm:t>
        <a:bodyPr/>
        <a:lstStyle/>
        <a:p>
          <a:r>
            <a:rPr lang="en-US" sz="2800" noProof="0" dirty="0" smtClean="0"/>
            <a:t>Training Programs</a:t>
          </a:r>
          <a:endParaRPr lang="en-US" sz="2800" noProof="0" dirty="0"/>
        </a:p>
      </dgm:t>
    </dgm:pt>
    <dgm:pt modelId="{8A96E5E2-F597-47C9-AAA0-1E66A03988C3}" type="parTrans" cxnId="{865135C9-9F29-404B-B62B-62488BB00217}">
      <dgm:prSet/>
      <dgm:spPr/>
      <dgm:t>
        <a:bodyPr/>
        <a:lstStyle/>
        <a:p>
          <a:endParaRPr lang="es-ES"/>
        </a:p>
      </dgm:t>
    </dgm:pt>
    <dgm:pt modelId="{B5565638-6959-4542-8829-F5FF6E303376}" type="sibTrans" cxnId="{865135C9-9F29-404B-B62B-62488BB00217}">
      <dgm:prSet/>
      <dgm:spPr/>
      <dgm:t>
        <a:bodyPr/>
        <a:lstStyle/>
        <a:p>
          <a:endParaRPr lang="es-ES"/>
        </a:p>
      </dgm:t>
    </dgm:pt>
    <dgm:pt modelId="{44CD74EB-A45B-4C24-B687-951DA38934CA}">
      <dgm:prSet phldrT="[Texto]" custT="1"/>
      <dgm:spPr/>
      <dgm:t>
        <a:bodyPr/>
        <a:lstStyle/>
        <a:p>
          <a:r>
            <a:rPr lang="en-US" sz="2800" noProof="0" dirty="0" smtClean="0"/>
            <a:t>Recruitment</a:t>
          </a:r>
          <a:endParaRPr lang="en-US" sz="2800" noProof="0" dirty="0"/>
        </a:p>
      </dgm:t>
    </dgm:pt>
    <dgm:pt modelId="{CCCDEF0D-2C61-41FE-A0EA-A9DEE4A45AEA}" type="parTrans" cxnId="{94F47561-12C1-4F12-AF44-A078BB79032A}">
      <dgm:prSet/>
      <dgm:spPr/>
      <dgm:t>
        <a:bodyPr/>
        <a:lstStyle/>
        <a:p>
          <a:endParaRPr lang="es-ES"/>
        </a:p>
      </dgm:t>
    </dgm:pt>
    <dgm:pt modelId="{6C8879F1-9716-4A2B-B198-DB9306EFE755}" type="sibTrans" cxnId="{94F47561-12C1-4F12-AF44-A078BB79032A}">
      <dgm:prSet/>
      <dgm:spPr/>
      <dgm:t>
        <a:bodyPr/>
        <a:lstStyle/>
        <a:p>
          <a:endParaRPr lang="es-ES"/>
        </a:p>
      </dgm:t>
    </dgm:pt>
    <dgm:pt modelId="{082E83A1-00F8-48D3-9564-8D33853DE694}">
      <dgm:prSet phldrT="[Texto]" custT="1"/>
      <dgm:spPr/>
      <dgm:t>
        <a:bodyPr/>
        <a:lstStyle/>
        <a:p>
          <a:r>
            <a:rPr lang="en-US" sz="2800" noProof="0" dirty="0" smtClean="0"/>
            <a:t>KM Plans &amp; Retirement</a:t>
          </a:r>
          <a:endParaRPr lang="en-US" sz="2800" noProof="0" dirty="0"/>
        </a:p>
      </dgm:t>
    </dgm:pt>
    <dgm:pt modelId="{EAD12948-590B-433E-BFC3-15A49613CF38}" type="parTrans" cxnId="{F8B2DE38-3450-41C2-9042-85F3A7BFB89E}">
      <dgm:prSet/>
      <dgm:spPr/>
      <dgm:t>
        <a:bodyPr/>
        <a:lstStyle/>
        <a:p>
          <a:endParaRPr lang="es-ES"/>
        </a:p>
      </dgm:t>
    </dgm:pt>
    <dgm:pt modelId="{26C892F7-B6E5-4C4B-A0EC-4496E4E17883}" type="sibTrans" cxnId="{F8B2DE38-3450-41C2-9042-85F3A7BFB89E}">
      <dgm:prSet/>
      <dgm:spPr/>
      <dgm:t>
        <a:bodyPr/>
        <a:lstStyle/>
        <a:p>
          <a:endParaRPr lang="es-ES"/>
        </a:p>
      </dgm:t>
    </dgm:pt>
    <dgm:pt modelId="{D5EDF4A3-D9C8-4C2C-82D3-9DC1260B5676}">
      <dgm:prSet phldrT="[Texto]"/>
      <dgm:spPr/>
      <dgm:t>
        <a:bodyPr/>
        <a:lstStyle/>
        <a:p>
          <a:r>
            <a:rPr lang="en-US" noProof="0" dirty="0" smtClean="0"/>
            <a:t>Attract students to nuclear programs and nuclear sector</a:t>
          </a:r>
          <a:endParaRPr lang="en-US" noProof="0" dirty="0"/>
        </a:p>
      </dgm:t>
    </dgm:pt>
    <dgm:pt modelId="{CAC638D9-04DC-4ACA-91E2-6C401B00ABE0}" type="sibTrans" cxnId="{13F2DF5E-2B88-443B-95F7-FD012D859CDC}">
      <dgm:prSet/>
      <dgm:spPr/>
      <dgm:t>
        <a:bodyPr/>
        <a:lstStyle/>
        <a:p>
          <a:endParaRPr lang="es-ES"/>
        </a:p>
      </dgm:t>
    </dgm:pt>
    <dgm:pt modelId="{F909E7BB-7CFF-4A3C-9AC4-2958B42D1087}" type="parTrans" cxnId="{13F2DF5E-2B88-443B-95F7-FD012D859CDC}">
      <dgm:prSet/>
      <dgm:spPr/>
      <dgm:t>
        <a:bodyPr/>
        <a:lstStyle/>
        <a:p>
          <a:endParaRPr lang="es-ES"/>
        </a:p>
      </dgm:t>
    </dgm:pt>
    <dgm:pt modelId="{0989C0C2-193A-4471-890F-7852ED0E0646}">
      <dgm:prSet phldrT="[Texto]" custT="1"/>
      <dgm:spPr/>
      <dgm:t>
        <a:bodyPr/>
        <a:lstStyle/>
        <a:p>
          <a:r>
            <a:rPr lang="en-US" sz="2800" noProof="0" dirty="0" smtClean="0"/>
            <a:t>Promotion schemes</a:t>
          </a:r>
          <a:endParaRPr lang="en-US" sz="2800" noProof="0" dirty="0"/>
        </a:p>
      </dgm:t>
    </dgm:pt>
    <dgm:pt modelId="{BA6A08C7-85CE-444F-9886-2839221BA459}" type="parTrans" cxnId="{109D8A3A-FAEE-4944-B765-CD6C495316A9}">
      <dgm:prSet/>
      <dgm:spPr/>
      <dgm:t>
        <a:bodyPr/>
        <a:lstStyle/>
        <a:p>
          <a:endParaRPr lang="es-ES"/>
        </a:p>
      </dgm:t>
    </dgm:pt>
    <dgm:pt modelId="{21F6B78F-1BCA-448F-BE16-29D87AA495CC}" type="sibTrans" cxnId="{109D8A3A-FAEE-4944-B765-CD6C495316A9}">
      <dgm:prSet/>
      <dgm:spPr/>
      <dgm:t>
        <a:bodyPr/>
        <a:lstStyle/>
        <a:p>
          <a:endParaRPr lang="es-ES"/>
        </a:p>
      </dgm:t>
    </dgm:pt>
    <dgm:pt modelId="{7A2CF51D-383E-41B5-BAC7-F206A3A295E6}">
      <dgm:prSet phldrT="[Texto]"/>
      <dgm:spPr/>
      <dgm:t>
        <a:bodyPr/>
        <a:lstStyle/>
        <a:p>
          <a:r>
            <a:rPr lang="en-US" noProof="0" dirty="0" smtClean="0"/>
            <a:t>Nuclear education</a:t>
          </a:r>
          <a:endParaRPr lang="en-US" noProof="0" dirty="0"/>
        </a:p>
      </dgm:t>
    </dgm:pt>
    <dgm:pt modelId="{FBDEE15A-D2C2-4231-B6BB-C3F472FCCCAD}" type="parTrans" cxnId="{A8FE3DD6-416C-4284-9D67-C71EFBE9C4DF}">
      <dgm:prSet/>
      <dgm:spPr/>
      <dgm:t>
        <a:bodyPr/>
        <a:lstStyle/>
        <a:p>
          <a:endParaRPr lang="es-ES"/>
        </a:p>
      </dgm:t>
    </dgm:pt>
    <dgm:pt modelId="{EAD6A227-3F83-4D2C-BB9F-94BFE68F6DCC}" type="sibTrans" cxnId="{A8FE3DD6-416C-4284-9D67-C71EFBE9C4DF}">
      <dgm:prSet/>
      <dgm:spPr/>
      <dgm:t>
        <a:bodyPr/>
        <a:lstStyle/>
        <a:p>
          <a:endParaRPr lang="es-ES"/>
        </a:p>
      </dgm:t>
    </dgm:pt>
    <dgm:pt modelId="{C9E9932D-94B0-43CB-B8D0-63FE88A056E9}" type="pres">
      <dgm:prSet presAssocID="{03B21345-40BC-411A-BE96-365597C5133D}" presName="linearFlow" presStyleCnt="0">
        <dgm:presLayoutVars>
          <dgm:dir/>
          <dgm:animLvl val="lvl"/>
          <dgm:resizeHandles val="exact"/>
        </dgm:presLayoutVars>
      </dgm:prSet>
      <dgm:spPr/>
      <dgm:t>
        <a:bodyPr/>
        <a:lstStyle/>
        <a:p>
          <a:endParaRPr lang="es-ES"/>
        </a:p>
      </dgm:t>
    </dgm:pt>
    <dgm:pt modelId="{A832EBA6-0EB7-4B18-8C83-D5D5D4C4FE8F}" type="pres">
      <dgm:prSet presAssocID="{D990C6D8-3793-47A1-9890-93CF0788DA8E}" presName="composite" presStyleCnt="0"/>
      <dgm:spPr/>
    </dgm:pt>
    <dgm:pt modelId="{6BF2F994-612C-47CD-900C-8A901CD9421E}" type="pres">
      <dgm:prSet presAssocID="{D990C6D8-3793-47A1-9890-93CF0788DA8E}" presName="parentText" presStyleLbl="alignNode1" presStyleIdx="0" presStyleCnt="2">
        <dgm:presLayoutVars>
          <dgm:chMax val="1"/>
          <dgm:bulletEnabled val="1"/>
        </dgm:presLayoutVars>
      </dgm:prSet>
      <dgm:spPr/>
      <dgm:t>
        <a:bodyPr/>
        <a:lstStyle/>
        <a:p>
          <a:endParaRPr lang="es-ES"/>
        </a:p>
      </dgm:t>
    </dgm:pt>
    <dgm:pt modelId="{7CBC1E7F-F41C-409A-AAEA-0B3F549DC4AD}" type="pres">
      <dgm:prSet presAssocID="{D990C6D8-3793-47A1-9890-93CF0788DA8E}" presName="descendantText" presStyleLbl="alignAcc1" presStyleIdx="0" presStyleCnt="2" custScaleX="94907" custLinFactNeighborX="0">
        <dgm:presLayoutVars>
          <dgm:bulletEnabled val="1"/>
        </dgm:presLayoutVars>
      </dgm:prSet>
      <dgm:spPr/>
      <dgm:t>
        <a:bodyPr/>
        <a:lstStyle/>
        <a:p>
          <a:endParaRPr lang="es-ES"/>
        </a:p>
      </dgm:t>
    </dgm:pt>
    <dgm:pt modelId="{44A8059B-801D-4BD6-A707-58BCEE4BAC83}" type="pres">
      <dgm:prSet presAssocID="{E75EA86F-CBA1-4F61-AA02-86337C8EF8FA}" presName="sp" presStyleCnt="0"/>
      <dgm:spPr/>
    </dgm:pt>
    <dgm:pt modelId="{7E7D6D8E-8EA3-4DB2-9059-0D61848149FF}" type="pres">
      <dgm:prSet presAssocID="{5C00BB1A-C40F-4B45-AB5D-DB954FA5D30F}" presName="composite" presStyleCnt="0"/>
      <dgm:spPr/>
    </dgm:pt>
    <dgm:pt modelId="{6728A335-C2B1-47EB-BE27-6700F8C92F1C}" type="pres">
      <dgm:prSet presAssocID="{5C00BB1A-C40F-4B45-AB5D-DB954FA5D30F}" presName="parentText" presStyleLbl="alignNode1" presStyleIdx="1" presStyleCnt="2" custLinFactNeighborY="0">
        <dgm:presLayoutVars>
          <dgm:chMax val="1"/>
          <dgm:bulletEnabled val="1"/>
        </dgm:presLayoutVars>
      </dgm:prSet>
      <dgm:spPr/>
      <dgm:t>
        <a:bodyPr/>
        <a:lstStyle/>
        <a:p>
          <a:endParaRPr lang="es-ES"/>
        </a:p>
      </dgm:t>
    </dgm:pt>
    <dgm:pt modelId="{298EC71C-450C-485C-BF6C-9C79E51CAE7F}" type="pres">
      <dgm:prSet presAssocID="{5C00BB1A-C40F-4B45-AB5D-DB954FA5D30F}" presName="descendantText" presStyleLbl="alignAcc1" presStyleIdx="1" presStyleCnt="2" custScaleX="96059" custScaleY="115458" custLinFactNeighborY="0">
        <dgm:presLayoutVars>
          <dgm:bulletEnabled val="1"/>
        </dgm:presLayoutVars>
      </dgm:prSet>
      <dgm:spPr/>
      <dgm:t>
        <a:bodyPr/>
        <a:lstStyle/>
        <a:p>
          <a:endParaRPr lang="es-ES"/>
        </a:p>
      </dgm:t>
    </dgm:pt>
  </dgm:ptLst>
  <dgm:cxnLst>
    <dgm:cxn modelId="{5FED3A64-E0D1-4403-977B-EAFCF3E6A5FF}" type="presOf" srcId="{D5EDF4A3-D9C8-4C2C-82D3-9DC1260B5676}" destId="{7CBC1E7F-F41C-409A-AAEA-0B3F549DC4AD}" srcOrd="0" destOrd="0" presId="urn:microsoft.com/office/officeart/2005/8/layout/chevron2"/>
    <dgm:cxn modelId="{0822AF15-7896-4AE9-9EE8-D800B8EE866C}" srcId="{03B21345-40BC-411A-BE96-365597C5133D}" destId="{D990C6D8-3793-47A1-9890-93CF0788DA8E}" srcOrd="0" destOrd="0" parTransId="{1A1FDFD4-1E40-4EA2-B422-6A14AC8953CF}" sibTransId="{E75EA86F-CBA1-4F61-AA02-86337C8EF8FA}"/>
    <dgm:cxn modelId="{0947EE08-45C5-43FB-A4BF-E215E02F0733}" type="presOf" srcId="{44CD74EB-A45B-4C24-B687-951DA38934CA}" destId="{298EC71C-450C-485C-BF6C-9C79E51CAE7F}" srcOrd="0" destOrd="0" presId="urn:microsoft.com/office/officeart/2005/8/layout/chevron2"/>
    <dgm:cxn modelId="{E28726BF-EA80-4BDB-A88F-975AB4409D45}" type="presOf" srcId="{5C00BB1A-C40F-4B45-AB5D-DB954FA5D30F}" destId="{6728A335-C2B1-47EB-BE27-6700F8C92F1C}" srcOrd="0" destOrd="0" presId="urn:microsoft.com/office/officeart/2005/8/layout/chevron2"/>
    <dgm:cxn modelId="{F47454D0-E3DE-4E60-BE9A-5DF2E20B1113}" type="presOf" srcId="{082E83A1-00F8-48D3-9564-8D33853DE694}" destId="{298EC71C-450C-485C-BF6C-9C79E51CAE7F}" srcOrd="0" destOrd="3" presId="urn:microsoft.com/office/officeart/2005/8/layout/chevron2"/>
    <dgm:cxn modelId="{F8B2DE38-3450-41C2-9042-85F3A7BFB89E}" srcId="{5C00BB1A-C40F-4B45-AB5D-DB954FA5D30F}" destId="{082E83A1-00F8-48D3-9564-8D33853DE694}" srcOrd="3" destOrd="0" parTransId="{EAD12948-590B-433E-BFC3-15A49613CF38}" sibTransId="{26C892F7-B6E5-4C4B-A0EC-4496E4E17883}"/>
    <dgm:cxn modelId="{A8FE3DD6-416C-4284-9D67-C71EFBE9C4DF}" srcId="{D990C6D8-3793-47A1-9890-93CF0788DA8E}" destId="{7A2CF51D-383E-41B5-BAC7-F206A3A295E6}" srcOrd="1" destOrd="0" parTransId="{FBDEE15A-D2C2-4231-B6BB-C3F472FCCCAD}" sibTransId="{EAD6A227-3F83-4D2C-BB9F-94BFE68F6DCC}"/>
    <dgm:cxn modelId="{109D8A3A-FAEE-4944-B765-CD6C495316A9}" srcId="{5C00BB1A-C40F-4B45-AB5D-DB954FA5D30F}" destId="{0989C0C2-193A-4471-890F-7852ED0E0646}" srcOrd="2" destOrd="0" parTransId="{BA6A08C7-85CE-444F-9886-2839221BA459}" sibTransId="{21F6B78F-1BCA-448F-BE16-29D87AA495CC}"/>
    <dgm:cxn modelId="{7F59694D-C878-4544-A92B-C560281234A0}" type="presOf" srcId="{7A2CF51D-383E-41B5-BAC7-F206A3A295E6}" destId="{7CBC1E7F-F41C-409A-AAEA-0B3F549DC4AD}" srcOrd="0" destOrd="1" presId="urn:microsoft.com/office/officeart/2005/8/layout/chevron2"/>
    <dgm:cxn modelId="{4D04E737-475E-4B1E-BAA5-562B42F40CDB}" type="presOf" srcId="{9932D203-44A7-4CA6-B97B-319E2BABFE1C}" destId="{298EC71C-450C-485C-BF6C-9C79E51CAE7F}" srcOrd="0" destOrd="1" presId="urn:microsoft.com/office/officeart/2005/8/layout/chevron2"/>
    <dgm:cxn modelId="{6674E33B-9D5F-405F-8A0A-4527426E0EE7}" type="presOf" srcId="{0989C0C2-193A-4471-890F-7852ED0E0646}" destId="{298EC71C-450C-485C-BF6C-9C79E51CAE7F}" srcOrd="0" destOrd="2" presId="urn:microsoft.com/office/officeart/2005/8/layout/chevron2"/>
    <dgm:cxn modelId="{B749A4C6-2228-429D-9E15-FE1587B3A0C3}" type="presOf" srcId="{D990C6D8-3793-47A1-9890-93CF0788DA8E}" destId="{6BF2F994-612C-47CD-900C-8A901CD9421E}" srcOrd="0" destOrd="0" presId="urn:microsoft.com/office/officeart/2005/8/layout/chevron2"/>
    <dgm:cxn modelId="{5C651136-3A43-4D7E-8EBA-BC9ECCA629F5}" srcId="{03B21345-40BC-411A-BE96-365597C5133D}" destId="{5C00BB1A-C40F-4B45-AB5D-DB954FA5D30F}" srcOrd="1" destOrd="0" parTransId="{78921818-3E46-4612-9D75-CA94748A61B6}" sibTransId="{2202A946-FAC8-45E3-8CA5-175858C6A758}"/>
    <dgm:cxn modelId="{13F2DF5E-2B88-443B-95F7-FD012D859CDC}" srcId="{D990C6D8-3793-47A1-9890-93CF0788DA8E}" destId="{D5EDF4A3-D9C8-4C2C-82D3-9DC1260B5676}" srcOrd="0" destOrd="0" parTransId="{F909E7BB-7CFF-4A3C-9AC4-2958B42D1087}" sibTransId="{CAC638D9-04DC-4ACA-91E2-6C401B00ABE0}"/>
    <dgm:cxn modelId="{865135C9-9F29-404B-B62B-62488BB00217}" srcId="{5C00BB1A-C40F-4B45-AB5D-DB954FA5D30F}" destId="{9932D203-44A7-4CA6-B97B-319E2BABFE1C}" srcOrd="1" destOrd="0" parTransId="{8A96E5E2-F597-47C9-AAA0-1E66A03988C3}" sibTransId="{B5565638-6959-4542-8829-F5FF6E303376}"/>
    <dgm:cxn modelId="{BFA515D8-39F7-4021-A8F8-971728AB0EDA}" type="presOf" srcId="{03B21345-40BC-411A-BE96-365597C5133D}" destId="{C9E9932D-94B0-43CB-B8D0-63FE88A056E9}" srcOrd="0" destOrd="0" presId="urn:microsoft.com/office/officeart/2005/8/layout/chevron2"/>
    <dgm:cxn modelId="{94F47561-12C1-4F12-AF44-A078BB79032A}" srcId="{5C00BB1A-C40F-4B45-AB5D-DB954FA5D30F}" destId="{44CD74EB-A45B-4C24-B687-951DA38934CA}" srcOrd="0" destOrd="0" parTransId="{CCCDEF0D-2C61-41FE-A0EA-A9DEE4A45AEA}" sibTransId="{6C8879F1-9716-4A2B-B198-DB9306EFE755}"/>
    <dgm:cxn modelId="{A715C036-3E01-4592-B5C1-2AF715229CEE}" type="presParOf" srcId="{C9E9932D-94B0-43CB-B8D0-63FE88A056E9}" destId="{A832EBA6-0EB7-4B18-8C83-D5D5D4C4FE8F}" srcOrd="0" destOrd="0" presId="urn:microsoft.com/office/officeart/2005/8/layout/chevron2"/>
    <dgm:cxn modelId="{6DA23EF9-6383-469C-857C-595C690A06B2}" type="presParOf" srcId="{A832EBA6-0EB7-4B18-8C83-D5D5D4C4FE8F}" destId="{6BF2F994-612C-47CD-900C-8A901CD9421E}" srcOrd="0" destOrd="0" presId="urn:microsoft.com/office/officeart/2005/8/layout/chevron2"/>
    <dgm:cxn modelId="{79EFB7C4-34ED-44A0-9B85-F18B96982E72}" type="presParOf" srcId="{A832EBA6-0EB7-4B18-8C83-D5D5D4C4FE8F}" destId="{7CBC1E7F-F41C-409A-AAEA-0B3F549DC4AD}" srcOrd="1" destOrd="0" presId="urn:microsoft.com/office/officeart/2005/8/layout/chevron2"/>
    <dgm:cxn modelId="{FE4A21AD-1A8F-46E7-90DA-126D9454E20B}" type="presParOf" srcId="{C9E9932D-94B0-43CB-B8D0-63FE88A056E9}" destId="{44A8059B-801D-4BD6-A707-58BCEE4BAC83}" srcOrd="1" destOrd="0" presId="urn:microsoft.com/office/officeart/2005/8/layout/chevron2"/>
    <dgm:cxn modelId="{D73D2C0A-7AA3-4CDF-961F-19B6EBB9F175}" type="presParOf" srcId="{C9E9932D-94B0-43CB-B8D0-63FE88A056E9}" destId="{7E7D6D8E-8EA3-4DB2-9059-0D61848149FF}" srcOrd="2" destOrd="0" presId="urn:microsoft.com/office/officeart/2005/8/layout/chevron2"/>
    <dgm:cxn modelId="{D391705D-6823-40AC-B88C-B0F9A8C17D64}" type="presParOf" srcId="{7E7D6D8E-8EA3-4DB2-9059-0D61848149FF}" destId="{6728A335-C2B1-47EB-BE27-6700F8C92F1C}" srcOrd="0" destOrd="0" presId="urn:microsoft.com/office/officeart/2005/8/layout/chevron2"/>
    <dgm:cxn modelId="{C83362F9-5B40-4CD5-A0CA-3F81081BE4E5}" type="presParOf" srcId="{7E7D6D8E-8EA3-4DB2-9059-0D61848149FF}" destId="{298EC71C-450C-485C-BF6C-9C79E51CAE7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F2F994-612C-47CD-900C-8A901CD9421E}">
      <dsp:nvSpPr>
        <dsp:cNvPr id="0" name=""/>
        <dsp:cNvSpPr/>
      </dsp:nvSpPr>
      <dsp:spPr>
        <a:xfrm rot="5400000">
          <a:off x="-273187" y="339940"/>
          <a:ext cx="2234072" cy="156385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GB" sz="1400" b="1" kern="1200" noProof="0" dirty="0" err="1" smtClean="0"/>
            <a:t>Universidades</a:t>
          </a:r>
          <a:r>
            <a:rPr lang="en-GB" sz="1400" b="1" kern="1200" noProof="0" dirty="0" smtClean="0"/>
            <a:t> </a:t>
          </a:r>
        </a:p>
        <a:p>
          <a:pPr lvl="0" algn="ctr" defTabSz="622300">
            <a:lnSpc>
              <a:spcPct val="90000"/>
            </a:lnSpc>
            <a:spcBef>
              <a:spcPct val="0"/>
            </a:spcBef>
            <a:spcAft>
              <a:spcPct val="35000"/>
            </a:spcAft>
          </a:pPr>
          <a:r>
            <a:rPr lang="en-GB" sz="1400" b="1" kern="1200" noProof="0" dirty="0" smtClean="0"/>
            <a:t>Con master nuclear   </a:t>
          </a:r>
          <a:endParaRPr lang="en-GB" sz="1400" b="1" kern="1200" noProof="0" dirty="0"/>
        </a:p>
      </dsp:txBody>
      <dsp:txXfrm rot="-5400000">
        <a:off x="61924" y="786754"/>
        <a:ext cx="1563850" cy="670222"/>
      </dsp:txXfrm>
    </dsp:sp>
    <dsp:sp modelId="{7CBC1E7F-F41C-409A-AAEA-0B3F549DC4AD}">
      <dsp:nvSpPr>
        <dsp:cNvPr id="0" name=""/>
        <dsp:cNvSpPr/>
      </dsp:nvSpPr>
      <dsp:spPr>
        <a:xfrm rot="5400000">
          <a:off x="4042210" y="-2251559"/>
          <a:ext cx="1452147" cy="596492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lang="en-US" sz="2300" kern="1200" noProof="0" dirty="0" err="1" smtClean="0"/>
            <a:t>Atraer</a:t>
          </a:r>
          <a:r>
            <a:rPr lang="en-US" sz="2300" kern="1200" noProof="0" dirty="0" smtClean="0"/>
            <a:t> </a:t>
          </a:r>
          <a:r>
            <a:rPr lang="en-US" sz="2300" kern="1200" noProof="0" dirty="0" err="1" smtClean="0"/>
            <a:t>estudiantes</a:t>
          </a:r>
          <a:r>
            <a:rPr lang="en-US" sz="2300" kern="1200" noProof="0" dirty="0" smtClean="0"/>
            <a:t> a </a:t>
          </a:r>
          <a:r>
            <a:rPr lang="en-US" sz="2300" kern="1200" noProof="0" dirty="0" err="1" smtClean="0"/>
            <a:t>los</a:t>
          </a:r>
          <a:r>
            <a:rPr lang="en-US" sz="2300" kern="1200" noProof="0" dirty="0" smtClean="0"/>
            <a:t> </a:t>
          </a:r>
          <a:r>
            <a:rPr lang="en-US" sz="2300" kern="1200" noProof="0" dirty="0" err="1" smtClean="0"/>
            <a:t>programas</a:t>
          </a:r>
          <a:r>
            <a:rPr lang="en-US" sz="2300" kern="1200" noProof="0" dirty="0" smtClean="0"/>
            <a:t> </a:t>
          </a:r>
          <a:r>
            <a:rPr lang="en-US" sz="2300" kern="1200" noProof="0" dirty="0" err="1" smtClean="0"/>
            <a:t>nucleares</a:t>
          </a:r>
          <a:r>
            <a:rPr lang="en-US" sz="2300" kern="1200" noProof="0" dirty="0" smtClean="0"/>
            <a:t> y al sector nuclear.</a:t>
          </a:r>
          <a:endParaRPr lang="en-US" sz="2300" kern="1200" noProof="0" dirty="0"/>
        </a:p>
        <a:p>
          <a:pPr marL="228600" lvl="1" indent="-228600" algn="l" defTabSz="1022350">
            <a:lnSpc>
              <a:spcPct val="90000"/>
            </a:lnSpc>
            <a:spcBef>
              <a:spcPct val="0"/>
            </a:spcBef>
            <a:spcAft>
              <a:spcPct val="15000"/>
            </a:spcAft>
            <a:buChar char="••"/>
          </a:pPr>
          <a:r>
            <a:rPr lang="en-US" sz="2300" kern="1200" noProof="0" dirty="0" smtClean="0"/>
            <a:t>Programas </a:t>
          </a:r>
          <a:r>
            <a:rPr lang="en-US" sz="2300" kern="1200" noProof="0" dirty="0" err="1" smtClean="0"/>
            <a:t>universitarios</a:t>
          </a:r>
          <a:r>
            <a:rPr lang="en-US" sz="2300" kern="1200" noProof="0" dirty="0" smtClean="0"/>
            <a:t> de formation nuclear </a:t>
          </a:r>
          <a:r>
            <a:rPr lang="en-US" sz="2300" kern="1200" noProof="0" dirty="0" err="1" smtClean="0"/>
            <a:t>Nuclear</a:t>
          </a:r>
          <a:r>
            <a:rPr lang="en-US" sz="2300" kern="1200" noProof="0" dirty="0" smtClean="0"/>
            <a:t> : master nuclear </a:t>
          </a:r>
          <a:endParaRPr lang="en-US" sz="2300" kern="1200" noProof="0" dirty="0"/>
        </a:p>
      </dsp:txBody>
      <dsp:txXfrm rot="-5400000">
        <a:off x="1785821" y="75718"/>
        <a:ext cx="5894037" cy="1310371"/>
      </dsp:txXfrm>
    </dsp:sp>
    <dsp:sp modelId="{6728A335-C2B1-47EB-BE27-6700F8C92F1C}">
      <dsp:nvSpPr>
        <dsp:cNvPr id="0" name=""/>
        <dsp:cNvSpPr/>
      </dsp:nvSpPr>
      <dsp:spPr>
        <a:xfrm rot="5400000">
          <a:off x="-273187" y="2344680"/>
          <a:ext cx="2234072" cy="156385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ES" sz="1400" b="1" kern="1200" dirty="0" smtClean="0"/>
            <a:t>Nuclear organización</a:t>
          </a:r>
        </a:p>
        <a:p>
          <a:pPr lvl="0" algn="ctr" defTabSz="622300">
            <a:lnSpc>
              <a:spcPct val="90000"/>
            </a:lnSpc>
            <a:spcBef>
              <a:spcPct val="0"/>
            </a:spcBef>
            <a:spcAft>
              <a:spcPct val="35000"/>
            </a:spcAft>
          </a:pPr>
          <a:r>
            <a:rPr lang="es-ES" sz="1400" b="1" kern="1200" dirty="0" smtClean="0"/>
            <a:t>Sector nuclear </a:t>
          </a:r>
          <a:endParaRPr lang="es-ES" sz="1400" b="1" kern="1200" dirty="0"/>
        </a:p>
      </dsp:txBody>
      <dsp:txXfrm rot="-5400000">
        <a:off x="61924" y="2791494"/>
        <a:ext cx="1563850" cy="670222"/>
      </dsp:txXfrm>
    </dsp:sp>
    <dsp:sp modelId="{298EC71C-450C-485C-BF6C-9C79E51CAE7F}">
      <dsp:nvSpPr>
        <dsp:cNvPr id="0" name=""/>
        <dsp:cNvSpPr/>
      </dsp:nvSpPr>
      <dsp:spPr>
        <a:xfrm rot="5400000">
          <a:off x="4018324" y="-125985"/>
          <a:ext cx="1556861" cy="603732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noProof="0" dirty="0" smtClean="0"/>
            <a:t>Recruitment</a:t>
          </a:r>
          <a:endParaRPr lang="en-US" sz="2800" kern="1200" noProof="0" dirty="0"/>
        </a:p>
        <a:p>
          <a:pPr marL="285750" lvl="1" indent="-285750" algn="l" defTabSz="1244600">
            <a:lnSpc>
              <a:spcPct val="90000"/>
            </a:lnSpc>
            <a:spcBef>
              <a:spcPct val="0"/>
            </a:spcBef>
            <a:spcAft>
              <a:spcPct val="15000"/>
            </a:spcAft>
            <a:buChar char="••"/>
          </a:pPr>
          <a:r>
            <a:rPr lang="en-US" sz="2800" kern="1200" noProof="0" dirty="0" smtClean="0"/>
            <a:t>Training Programs</a:t>
          </a:r>
          <a:endParaRPr lang="en-US" sz="2800" kern="1200" noProof="0" dirty="0"/>
        </a:p>
        <a:p>
          <a:pPr marL="285750" lvl="1" indent="-285750" algn="l" defTabSz="1244600">
            <a:lnSpc>
              <a:spcPct val="90000"/>
            </a:lnSpc>
            <a:spcBef>
              <a:spcPct val="0"/>
            </a:spcBef>
            <a:spcAft>
              <a:spcPct val="15000"/>
            </a:spcAft>
            <a:buChar char="••"/>
          </a:pPr>
          <a:r>
            <a:rPr lang="en-US" sz="2800" kern="1200" noProof="0" dirty="0" smtClean="0"/>
            <a:t>Promotion schemes</a:t>
          </a:r>
          <a:endParaRPr lang="en-US" sz="2800" kern="1200" noProof="0" dirty="0"/>
        </a:p>
        <a:p>
          <a:pPr marL="285750" lvl="1" indent="-285750" algn="l" defTabSz="1244600">
            <a:lnSpc>
              <a:spcPct val="90000"/>
            </a:lnSpc>
            <a:spcBef>
              <a:spcPct val="0"/>
            </a:spcBef>
            <a:spcAft>
              <a:spcPct val="15000"/>
            </a:spcAft>
            <a:buChar char="••"/>
          </a:pPr>
          <a:r>
            <a:rPr lang="en-US" sz="2800" kern="1200" noProof="0" dirty="0" smtClean="0"/>
            <a:t>KM Plans &amp; Retirement</a:t>
          </a:r>
          <a:endParaRPr lang="en-US" sz="2800" kern="1200" noProof="0" dirty="0"/>
        </a:p>
      </dsp:txBody>
      <dsp:txXfrm rot="-5400000">
        <a:off x="1778091" y="2190248"/>
        <a:ext cx="5961328" cy="14048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F2F994-612C-47CD-900C-8A901CD9421E}">
      <dsp:nvSpPr>
        <dsp:cNvPr id="0" name=""/>
        <dsp:cNvSpPr/>
      </dsp:nvSpPr>
      <dsp:spPr>
        <a:xfrm rot="5400000">
          <a:off x="-268635" y="333562"/>
          <a:ext cx="2205058" cy="154354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GB" sz="1400" b="1" kern="1200" noProof="0" dirty="0" smtClean="0"/>
            <a:t>University</a:t>
          </a:r>
        </a:p>
        <a:p>
          <a:pPr lvl="0" algn="ctr" defTabSz="622300">
            <a:lnSpc>
              <a:spcPct val="90000"/>
            </a:lnSpc>
            <a:spcBef>
              <a:spcPct val="0"/>
            </a:spcBef>
            <a:spcAft>
              <a:spcPct val="35000"/>
            </a:spcAft>
          </a:pPr>
          <a:r>
            <a:rPr lang="en-GB" sz="1400" b="1" kern="1200" noProof="0" dirty="0" smtClean="0"/>
            <a:t>With nuclear masters </a:t>
          </a:r>
          <a:endParaRPr lang="en-GB" sz="1400" b="1" kern="1200" noProof="0" dirty="0"/>
        </a:p>
      </dsp:txBody>
      <dsp:txXfrm rot="-5400000">
        <a:off x="62124" y="774573"/>
        <a:ext cx="1543540" cy="661518"/>
      </dsp:txXfrm>
    </dsp:sp>
    <dsp:sp modelId="{7CBC1E7F-F41C-409A-AAEA-0B3F549DC4AD}">
      <dsp:nvSpPr>
        <dsp:cNvPr id="0" name=""/>
        <dsp:cNvSpPr/>
      </dsp:nvSpPr>
      <dsp:spPr>
        <a:xfrm rot="5400000">
          <a:off x="4041685" y="-2272652"/>
          <a:ext cx="1433288" cy="598420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3360" tIns="19050" rIns="19050" bIns="19050" numCol="1" spcCol="1270" anchor="ctr" anchorCtr="0">
          <a:noAutofit/>
        </a:bodyPr>
        <a:lstStyle/>
        <a:p>
          <a:pPr marL="285750" lvl="1" indent="-285750" algn="l" defTabSz="1333500">
            <a:lnSpc>
              <a:spcPct val="90000"/>
            </a:lnSpc>
            <a:spcBef>
              <a:spcPct val="0"/>
            </a:spcBef>
            <a:spcAft>
              <a:spcPct val="15000"/>
            </a:spcAft>
            <a:buChar char="••"/>
          </a:pPr>
          <a:r>
            <a:rPr lang="en-US" sz="3000" kern="1200" noProof="0" dirty="0" smtClean="0"/>
            <a:t>Attract students to nuclear programs and nuclear sector</a:t>
          </a:r>
          <a:endParaRPr lang="en-US" sz="3000" kern="1200" noProof="0" dirty="0"/>
        </a:p>
        <a:p>
          <a:pPr marL="285750" lvl="1" indent="-285750" algn="l" defTabSz="1333500">
            <a:lnSpc>
              <a:spcPct val="90000"/>
            </a:lnSpc>
            <a:spcBef>
              <a:spcPct val="0"/>
            </a:spcBef>
            <a:spcAft>
              <a:spcPct val="15000"/>
            </a:spcAft>
            <a:buChar char="••"/>
          </a:pPr>
          <a:r>
            <a:rPr lang="en-US" sz="3000" kern="1200" noProof="0" dirty="0" smtClean="0"/>
            <a:t>Nuclear education</a:t>
          </a:r>
          <a:endParaRPr lang="en-US" sz="3000" kern="1200" noProof="0" dirty="0"/>
        </a:p>
      </dsp:txBody>
      <dsp:txXfrm rot="-5400000">
        <a:off x="1766230" y="72770"/>
        <a:ext cx="5914233" cy="1293354"/>
      </dsp:txXfrm>
    </dsp:sp>
    <dsp:sp modelId="{6728A335-C2B1-47EB-BE27-6700F8C92F1C}">
      <dsp:nvSpPr>
        <dsp:cNvPr id="0" name=""/>
        <dsp:cNvSpPr/>
      </dsp:nvSpPr>
      <dsp:spPr>
        <a:xfrm rot="5400000">
          <a:off x="-268635" y="2371368"/>
          <a:ext cx="2205058" cy="154354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ES" sz="1400" b="1" kern="1200" dirty="0" smtClean="0"/>
            <a:t>Nuclear </a:t>
          </a:r>
          <a:r>
            <a:rPr lang="es-ES" sz="1400" b="1" kern="1200" dirty="0" err="1" smtClean="0"/>
            <a:t>organization</a:t>
          </a:r>
          <a:endParaRPr lang="es-ES" sz="1400" b="1" kern="1200" dirty="0" smtClean="0"/>
        </a:p>
        <a:p>
          <a:pPr lvl="0" algn="ctr" defTabSz="622300">
            <a:lnSpc>
              <a:spcPct val="90000"/>
            </a:lnSpc>
            <a:spcBef>
              <a:spcPct val="0"/>
            </a:spcBef>
            <a:spcAft>
              <a:spcPct val="35000"/>
            </a:spcAft>
          </a:pPr>
          <a:r>
            <a:rPr lang="es-ES" sz="1400" b="1" kern="1200" dirty="0" err="1" smtClean="0"/>
            <a:t>Regulatory</a:t>
          </a:r>
          <a:r>
            <a:rPr lang="es-ES" sz="1400" b="1" kern="1200" dirty="0" smtClean="0"/>
            <a:t> </a:t>
          </a:r>
          <a:r>
            <a:rPr lang="es-ES" sz="1400" b="1" kern="1200" dirty="0" err="1" smtClean="0"/>
            <a:t>boody</a:t>
          </a:r>
          <a:endParaRPr lang="es-ES" sz="1400" b="1" kern="1200" dirty="0"/>
        </a:p>
      </dsp:txBody>
      <dsp:txXfrm rot="-5400000">
        <a:off x="62124" y="2812379"/>
        <a:ext cx="1543540" cy="661518"/>
      </dsp:txXfrm>
    </dsp:sp>
    <dsp:sp modelId="{298EC71C-450C-485C-BF6C-9C79E51CAE7F}">
      <dsp:nvSpPr>
        <dsp:cNvPr id="0" name=""/>
        <dsp:cNvSpPr/>
      </dsp:nvSpPr>
      <dsp:spPr>
        <a:xfrm rot="5400000">
          <a:off x="3930906" y="-271164"/>
          <a:ext cx="1654845" cy="6056837"/>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noProof="0" dirty="0" smtClean="0"/>
            <a:t>Recruitment</a:t>
          </a:r>
          <a:endParaRPr lang="en-US" sz="2800" kern="1200" noProof="0" dirty="0"/>
        </a:p>
        <a:p>
          <a:pPr marL="285750" lvl="1" indent="-285750" algn="l" defTabSz="1244600">
            <a:lnSpc>
              <a:spcPct val="90000"/>
            </a:lnSpc>
            <a:spcBef>
              <a:spcPct val="0"/>
            </a:spcBef>
            <a:spcAft>
              <a:spcPct val="15000"/>
            </a:spcAft>
            <a:buChar char="••"/>
          </a:pPr>
          <a:r>
            <a:rPr lang="en-US" sz="2800" kern="1200" noProof="0" dirty="0" smtClean="0"/>
            <a:t>Training Programs</a:t>
          </a:r>
          <a:endParaRPr lang="en-US" sz="2800" kern="1200" noProof="0" dirty="0"/>
        </a:p>
        <a:p>
          <a:pPr marL="285750" lvl="1" indent="-285750" algn="l" defTabSz="1244600">
            <a:lnSpc>
              <a:spcPct val="90000"/>
            </a:lnSpc>
            <a:spcBef>
              <a:spcPct val="0"/>
            </a:spcBef>
            <a:spcAft>
              <a:spcPct val="15000"/>
            </a:spcAft>
            <a:buChar char="••"/>
          </a:pPr>
          <a:r>
            <a:rPr lang="en-US" sz="2800" kern="1200" noProof="0" dirty="0" smtClean="0"/>
            <a:t>Promotion schemes</a:t>
          </a:r>
          <a:endParaRPr lang="en-US" sz="2800" kern="1200" noProof="0" dirty="0"/>
        </a:p>
        <a:p>
          <a:pPr marL="285750" lvl="1" indent="-285750" algn="l" defTabSz="1244600">
            <a:lnSpc>
              <a:spcPct val="90000"/>
            </a:lnSpc>
            <a:spcBef>
              <a:spcPct val="0"/>
            </a:spcBef>
            <a:spcAft>
              <a:spcPct val="15000"/>
            </a:spcAft>
            <a:buChar char="••"/>
          </a:pPr>
          <a:r>
            <a:rPr lang="en-US" sz="2800" kern="1200" noProof="0" dirty="0" smtClean="0"/>
            <a:t>KM Plans &amp; Retirement</a:t>
          </a:r>
          <a:endParaRPr lang="en-US" sz="2800" kern="1200" noProof="0" dirty="0"/>
        </a:p>
      </dsp:txBody>
      <dsp:txXfrm rot="-5400000">
        <a:off x="1729911" y="2010614"/>
        <a:ext cx="5976054" cy="1493279"/>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84778" cy="502951"/>
          </a:xfrm>
          <a:prstGeom prst="rect">
            <a:avLst/>
          </a:prstGeom>
        </p:spPr>
        <p:txBody>
          <a:bodyPr vert="horz" lIns="93104" tIns="46552" rIns="93104" bIns="46552" rtlCol="0"/>
          <a:lstStyle>
            <a:lvl1pPr algn="l">
              <a:defRPr sz="1200"/>
            </a:lvl1pPr>
          </a:lstStyle>
          <a:p>
            <a:endParaRPr lang="es-ES"/>
          </a:p>
        </p:txBody>
      </p:sp>
      <p:sp>
        <p:nvSpPr>
          <p:cNvPr id="3" name="Marcador de fecha 2"/>
          <p:cNvSpPr>
            <a:spLocks noGrp="1"/>
          </p:cNvSpPr>
          <p:nvPr>
            <p:ph type="dt" sz="quarter" idx="1"/>
          </p:nvPr>
        </p:nvSpPr>
        <p:spPr>
          <a:xfrm>
            <a:off x="3900175" y="0"/>
            <a:ext cx="2984777" cy="502951"/>
          </a:xfrm>
          <a:prstGeom prst="rect">
            <a:avLst/>
          </a:prstGeom>
        </p:spPr>
        <p:txBody>
          <a:bodyPr vert="horz" lIns="93104" tIns="46552" rIns="93104" bIns="46552" rtlCol="0"/>
          <a:lstStyle>
            <a:lvl1pPr algn="r">
              <a:defRPr sz="1200"/>
            </a:lvl1pPr>
          </a:lstStyle>
          <a:p>
            <a:fld id="{16A92454-3BD3-4899-8606-86E8B229242C}" type="datetimeFigureOut">
              <a:rPr lang="es-ES" smtClean="0"/>
              <a:t>22/10/2024</a:t>
            </a:fld>
            <a:endParaRPr lang="es-ES"/>
          </a:p>
        </p:txBody>
      </p:sp>
      <p:sp>
        <p:nvSpPr>
          <p:cNvPr id="4" name="Marcador de pie de página 3"/>
          <p:cNvSpPr>
            <a:spLocks noGrp="1"/>
          </p:cNvSpPr>
          <p:nvPr>
            <p:ph type="ftr" sz="quarter" idx="2"/>
          </p:nvPr>
        </p:nvSpPr>
        <p:spPr>
          <a:xfrm>
            <a:off x="0" y="9515762"/>
            <a:ext cx="2984778" cy="502951"/>
          </a:xfrm>
          <a:prstGeom prst="rect">
            <a:avLst/>
          </a:prstGeom>
        </p:spPr>
        <p:txBody>
          <a:bodyPr vert="horz" lIns="93104" tIns="46552" rIns="93104" bIns="46552"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900175" y="9515762"/>
            <a:ext cx="2984777" cy="502951"/>
          </a:xfrm>
          <a:prstGeom prst="rect">
            <a:avLst/>
          </a:prstGeom>
        </p:spPr>
        <p:txBody>
          <a:bodyPr vert="horz" lIns="93104" tIns="46552" rIns="93104" bIns="46552" rtlCol="0" anchor="b"/>
          <a:lstStyle>
            <a:lvl1pPr algn="r">
              <a:defRPr sz="1200"/>
            </a:lvl1pPr>
          </a:lstStyle>
          <a:p>
            <a:fld id="{0199F3A1-1B80-43F4-BD9A-BC084C044216}" type="slidenum">
              <a:rPr lang="es-ES" smtClean="0"/>
              <a:t>‹Nº›</a:t>
            </a:fld>
            <a:endParaRPr lang="es-ES"/>
          </a:p>
        </p:txBody>
      </p:sp>
    </p:spTree>
    <p:extLst>
      <p:ext uri="{BB962C8B-B14F-4D97-AF65-F5344CB8AC3E}">
        <p14:creationId xmlns:p14="http://schemas.microsoft.com/office/powerpoint/2010/main" val="10428187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84933" cy="501416"/>
          </a:xfrm>
          <a:prstGeom prst="rect">
            <a:avLst/>
          </a:prstGeom>
        </p:spPr>
        <p:txBody>
          <a:bodyPr vert="horz" lIns="92380" tIns="46190" rIns="92380" bIns="46190" rtlCol="0"/>
          <a:lstStyle>
            <a:lvl1pPr algn="l">
              <a:defRPr sz="1100"/>
            </a:lvl1pPr>
          </a:lstStyle>
          <a:p>
            <a:endParaRPr lang="en-GB"/>
          </a:p>
        </p:txBody>
      </p:sp>
      <p:sp>
        <p:nvSpPr>
          <p:cNvPr id="3" name="Date Placeholder 2"/>
          <p:cNvSpPr>
            <a:spLocks noGrp="1"/>
          </p:cNvSpPr>
          <p:nvPr>
            <p:ph type="dt" idx="1"/>
          </p:nvPr>
        </p:nvSpPr>
        <p:spPr>
          <a:xfrm>
            <a:off x="3900036" y="1"/>
            <a:ext cx="2984933" cy="501416"/>
          </a:xfrm>
          <a:prstGeom prst="rect">
            <a:avLst/>
          </a:prstGeom>
        </p:spPr>
        <p:txBody>
          <a:bodyPr vert="horz" lIns="92380" tIns="46190" rIns="92380" bIns="46190" rtlCol="0"/>
          <a:lstStyle>
            <a:lvl1pPr algn="r">
              <a:defRPr sz="1100"/>
            </a:lvl1pPr>
          </a:lstStyle>
          <a:p>
            <a:fld id="{5E945880-6D3B-45FB-851F-AFC0D1D23A0C}" type="datetimeFigureOut">
              <a:rPr lang="en-GB" smtClean="0"/>
              <a:t>22/10/2024</a:t>
            </a:fld>
            <a:endParaRPr lang="en-GB"/>
          </a:p>
        </p:txBody>
      </p:sp>
      <p:sp>
        <p:nvSpPr>
          <p:cNvPr id="4" name="Slide Image Placeholder 3"/>
          <p:cNvSpPr>
            <a:spLocks noGrp="1" noRot="1" noChangeAspect="1"/>
          </p:cNvSpPr>
          <p:nvPr>
            <p:ph type="sldImg" idx="2"/>
          </p:nvPr>
        </p:nvSpPr>
        <p:spPr>
          <a:xfrm>
            <a:off x="939800" y="752475"/>
            <a:ext cx="5006975" cy="3756025"/>
          </a:xfrm>
          <a:prstGeom prst="rect">
            <a:avLst/>
          </a:prstGeom>
          <a:noFill/>
          <a:ln w="12700">
            <a:solidFill>
              <a:prstClr val="black"/>
            </a:solidFill>
          </a:ln>
        </p:spPr>
        <p:txBody>
          <a:bodyPr vert="horz" lIns="92380" tIns="46190" rIns="92380" bIns="46190" rtlCol="0" anchor="ctr"/>
          <a:lstStyle/>
          <a:p>
            <a:endParaRPr lang="en-GB"/>
          </a:p>
        </p:txBody>
      </p:sp>
      <p:sp>
        <p:nvSpPr>
          <p:cNvPr id="5" name="Notes Placeholder 4"/>
          <p:cNvSpPr>
            <a:spLocks noGrp="1"/>
          </p:cNvSpPr>
          <p:nvPr>
            <p:ph type="body" sz="quarter" idx="3"/>
          </p:nvPr>
        </p:nvSpPr>
        <p:spPr>
          <a:xfrm>
            <a:off x="688341" y="4759452"/>
            <a:ext cx="5509903" cy="4507941"/>
          </a:xfrm>
          <a:prstGeom prst="rect">
            <a:avLst/>
          </a:prstGeom>
        </p:spPr>
        <p:txBody>
          <a:bodyPr vert="horz" lIns="92380" tIns="46190" rIns="92380" bIns="4619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515696"/>
            <a:ext cx="2984933" cy="501416"/>
          </a:xfrm>
          <a:prstGeom prst="rect">
            <a:avLst/>
          </a:prstGeom>
        </p:spPr>
        <p:txBody>
          <a:bodyPr vert="horz" lIns="92380" tIns="46190" rIns="92380" bIns="46190" rtlCol="0" anchor="b"/>
          <a:lstStyle>
            <a:lvl1pPr algn="l">
              <a:defRPr sz="1100"/>
            </a:lvl1pPr>
          </a:lstStyle>
          <a:p>
            <a:endParaRPr lang="en-GB"/>
          </a:p>
        </p:txBody>
      </p:sp>
      <p:sp>
        <p:nvSpPr>
          <p:cNvPr id="7" name="Slide Number Placeholder 6"/>
          <p:cNvSpPr>
            <a:spLocks noGrp="1"/>
          </p:cNvSpPr>
          <p:nvPr>
            <p:ph type="sldNum" sz="quarter" idx="5"/>
          </p:nvPr>
        </p:nvSpPr>
        <p:spPr>
          <a:xfrm>
            <a:off x="3900036" y="9515696"/>
            <a:ext cx="2984933" cy="501416"/>
          </a:xfrm>
          <a:prstGeom prst="rect">
            <a:avLst/>
          </a:prstGeom>
        </p:spPr>
        <p:txBody>
          <a:bodyPr vert="horz" lIns="92380" tIns="46190" rIns="92380" bIns="46190" rtlCol="0" anchor="b"/>
          <a:lstStyle>
            <a:lvl1pPr algn="r">
              <a:defRPr sz="1100"/>
            </a:lvl1pPr>
          </a:lstStyle>
          <a:p>
            <a:fld id="{5750A1E1-C8D9-4447-9192-37BA973CD27A}" type="slidenum">
              <a:rPr lang="en-GB" smtClean="0"/>
              <a:t>‹Nº›</a:t>
            </a:fld>
            <a:endParaRPr lang="en-GB"/>
          </a:p>
        </p:txBody>
      </p:sp>
    </p:spTree>
    <p:extLst>
      <p:ext uri="{BB962C8B-B14F-4D97-AF65-F5344CB8AC3E}">
        <p14:creationId xmlns:p14="http://schemas.microsoft.com/office/powerpoint/2010/main" val="40085447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028C751E-B2B0-4246-8674-FB39EB246EC5}" type="slidenum">
              <a:rPr lang="es-ES" smtClean="0"/>
              <a:t>2</a:t>
            </a:fld>
            <a:endParaRPr lang="es-ES"/>
          </a:p>
        </p:txBody>
      </p:sp>
    </p:spTree>
    <p:extLst>
      <p:ext uri="{BB962C8B-B14F-4D97-AF65-F5344CB8AC3E}">
        <p14:creationId xmlns:p14="http://schemas.microsoft.com/office/powerpoint/2010/main" val="1108770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750A1E1-C8D9-4447-9192-37BA973CD27A}" type="slidenum">
              <a:rPr lang="en-GB" smtClean="0"/>
              <a:t>5</a:t>
            </a:fld>
            <a:endParaRPr lang="en-GB"/>
          </a:p>
        </p:txBody>
      </p:sp>
    </p:spTree>
    <p:extLst>
      <p:ext uri="{BB962C8B-B14F-4D97-AF65-F5344CB8AC3E}">
        <p14:creationId xmlns:p14="http://schemas.microsoft.com/office/powerpoint/2010/main" val="1496169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hyperlink" Target="http://www.csn.es/"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hyperlink" Target="http://www.csn.es/" TargetMode="External"/><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hyperlink" Target="http://www.csn.es/" TargetMode="External"/><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Rectangle 15"/>
          <p:cNvSpPr>
            <a:spLocks noChangeArrowheads="1"/>
          </p:cNvSpPr>
          <p:nvPr userDrawn="1"/>
        </p:nvSpPr>
        <p:spPr bwMode="auto">
          <a:xfrm>
            <a:off x="38429" y="116632"/>
            <a:ext cx="9140825" cy="547687"/>
          </a:xfrm>
          <a:prstGeom prst="rect">
            <a:avLst/>
          </a:prstGeom>
          <a:solidFill>
            <a:srgbClr val="000099"/>
          </a:solidFill>
          <a:ln w="9525">
            <a:noFill/>
            <a:miter lim="800000"/>
            <a:headEnd/>
            <a:tailEnd/>
          </a:ln>
        </p:spPr>
        <p:txBody>
          <a:bodyPr wrap="none" anchor="ctr"/>
          <a:lstStyle/>
          <a:p>
            <a:endParaRPr lang="es-ES_tradnl" dirty="0">
              <a:latin typeface="Calibri" pitchFamily="34" charset="0"/>
            </a:endParaRPr>
          </a:p>
        </p:txBody>
      </p:sp>
      <p:sp>
        <p:nvSpPr>
          <p:cNvPr id="8" name="Line 18"/>
          <p:cNvSpPr>
            <a:spLocks noChangeShapeType="1"/>
          </p:cNvSpPr>
          <p:nvPr userDrawn="1"/>
        </p:nvSpPr>
        <p:spPr bwMode="auto">
          <a:xfrm>
            <a:off x="1173163" y="1389063"/>
            <a:ext cx="0" cy="360362"/>
          </a:xfrm>
          <a:prstGeom prst="line">
            <a:avLst/>
          </a:prstGeom>
          <a:noFill/>
          <a:ln w="9525">
            <a:solidFill>
              <a:schemeClr val="bg2"/>
            </a:solidFill>
            <a:round/>
            <a:headEnd/>
            <a:tailEnd/>
          </a:ln>
        </p:spPr>
        <p:txBody>
          <a:bodyPr/>
          <a:lstStyle/>
          <a:p>
            <a:pPr>
              <a:defRPr/>
            </a:pPr>
            <a:endParaRPr lang="es-ES">
              <a:latin typeface="Arial" charset="0"/>
            </a:endParaRPr>
          </a:p>
        </p:txBody>
      </p:sp>
      <p:sp>
        <p:nvSpPr>
          <p:cNvPr id="9" name="19 Título"/>
          <p:cNvSpPr>
            <a:spLocks noGrp="1"/>
          </p:cNvSpPr>
          <p:nvPr>
            <p:ph type="title" hasCustomPrompt="1"/>
          </p:nvPr>
        </p:nvSpPr>
        <p:spPr>
          <a:xfrm>
            <a:off x="1269900" y="211314"/>
            <a:ext cx="7715304" cy="417530"/>
          </a:xfrm>
          <a:prstGeom prst="rect">
            <a:avLst/>
          </a:prstGeom>
          <a:noFill/>
        </p:spPr>
        <p:txBody>
          <a:bodyPr/>
          <a:lstStyle>
            <a:lvl1pPr algn="l">
              <a:defRPr sz="1600" b="1">
                <a:solidFill>
                  <a:srgbClr val="FFFF00"/>
                </a:solidFill>
                <a:latin typeface="Verdana" pitchFamily="34" charset="0"/>
              </a:defRPr>
            </a:lvl1pPr>
          </a:lstStyle>
          <a:p>
            <a:r>
              <a:rPr lang="es-ES" dirty="0"/>
              <a:t>Título de la diapositiva</a:t>
            </a:r>
          </a:p>
        </p:txBody>
      </p:sp>
      <p:sp>
        <p:nvSpPr>
          <p:cNvPr id="11" name="21 Marcador de número de diapositiva"/>
          <p:cNvSpPr>
            <a:spLocks noGrp="1"/>
          </p:cNvSpPr>
          <p:nvPr>
            <p:ph type="sldNum" sz="quarter" idx="10"/>
          </p:nvPr>
        </p:nvSpPr>
        <p:spPr>
          <a:xfrm>
            <a:off x="261838" y="160933"/>
            <a:ext cx="1008062" cy="503386"/>
          </a:xfrm>
          <a:prstGeom prst="rect">
            <a:avLst/>
          </a:prstGeom>
        </p:spPr>
        <p:txBody>
          <a:bodyPr anchor="ctr"/>
          <a:lstStyle>
            <a:lvl1pPr algn="ctr">
              <a:defRPr sz="2400" b="1">
                <a:solidFill>
                  <a:srgbClr val="669900"/>
                </a:solidFill>
                <a:latin typeface="Verdana" pitchFamily="34" charset="0"/>
                <a:ea typeface="Verdana" pitchFamily="34" charset="0"/>
                <a:cs typeface="Verdana" pitchFamily="34" charset="0"/>
              </a:defRPr>
            </a:lvl1pPr>
          </a:lstStyle>
          <a:p>
            <a:fld id="{BA225631-B6DC-4ECA-939E-479967E181D0}" type="slidenum">
              <a:rPr lang="es-ES" smtClean="0"/>
              <a:pPr/>
              <a:t>‹Nº›</a:t>
            </a:fld>
            <a:endParaRPr lang="es-ES" dirty="0"/>
          </a:p>
        </p:txBody>
      </p:sp>
      <p:sp>
        <p:nvSpPr>
          <p:cNvPr id="13" name="Rectangle 5"/>
          <p:cNvSpPr>
            <a:spLocks noChangeArrowheads="1"/>
          </p:cNvSpPr>
          <p:nvPr userDrawn="1"/>
        </p:nvSpPr>
        <p:spPr bwMode="auto">
          <a:xfrm flipH="1">
            <a:off x="0" y="1844824"/>
            <a:ext cx="115200" cy="5013176"/>
          </a:xfrm>
          <a:prstGeom prst="rect">
            <a:avLst/>
          </a:prstGeom>
          <a:solidFill>
            <a:schemeClr val="bg1">
              <a:lumMod val="65000"/>
            </a:schemeClr>
          </a:solidFill>
          <a:ln w="9525">
            <a:noFill/>
            <a:miter lim="800000"/>
            <a:headEnd/>
            <a:tailEnd/>
          </a:ln>
        </p:spPr>
        <p:txBody>
          <a:bodyPr wrap="none" anchor="ctr"/>
          <a:lstStyle/>
          <a:p>
            <a:endParaRPr lang="es-ES_tradnl"/>
          </a:p>
        </p:txBody>
      </p:sp>
    </p:spTree>
    <p:extLst>
      <p:ext uri="{BB962C8B-B14F-4D97-AF65-F5344CB8AC3E}">
        <p14:creationId xmlns:p14="http://schemas.microsoft.com/office/powerpoint/2010/main" val="317893433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solidFill>
                  <a:schemeClr val="tx2"/>
                </a:solidFill>
              </a:defRPr>
            </a:lvl1pPr>
          </a:lstStyle>
          <a:p>
            <a:r>
              <a:rPr lang="en-US" dirty="0" smtClean="0"/>
              <a:t>Click to edit Master title style</a:t>
            </a:r>
            <a:endParaRPr lang="en-GB" dirty="0"/>
          </a:p>
        </p:txBody>
      </p:sp>
      <p:sp>
        <p:nvSpPr>
          <p:cNvPr id="3" name="Picture Placeholder 2"/>
          <p:cNvSpPr>
            <a:spLocks noGrp="1"/>
          </p:cNvSpPr>
          <p:nvPr>
            <p:ph type="pic" idx="1"/>
          </p:nvPr>
        </p:nvSpPr>
        <p:spPr>
          <a:xfrm>
            <a:off x="1792288" y="1124743"/>
            <a:ext cx="5486400" cy="360283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solidFill>
                  <a:srgbClr val="00000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4" name="Date Placeholder 13"/>
          <p:cNvSpPr>
            <a:spLocks noGrp="1"/>
          </p:cNvSpPr>
          <p:nvPr>
            <p:ph type="dt" sz="half" idx="10"/>
          </p:nvPr>
        </p:nvSpPr>
        <p:spPr>
          <a:xfrm>
            <a:off x="7524328" y="6482725"/>
            <a:ext cx="935460" cy="293688"/>
          </a:xfrm>
          <a:prstGeom prst="rect">
            <a:avLst/>
          </a:prstGeom>
        </p:spPr>
        <p:txBody>
          <a:bodyPr/>
          <a:lstStyle/>
          <a:p>
            <a:endParaRPr lang="en-US" dirty="0"/>
          </a:p>
        </p:txBody>
      </p:sp>
      <p:sp>
        <p:nvSpPr>
          <p:cNvPr id="15" name="Footer Placeholder 14"/>
          <p:cNvSpPr>
            <a:spLocks noGrp="1"/>
          </p:cNvSpPr>
          <p:nvPr>
            <p:ph type="ftr" sz="quarter" idx="11"/>
          </p:nvPr>
        </p:nvSpPr>
        <p:spPr>
          <a:xfrm>
            <a:off x="5868144" y="6482725"/>
            <a:ext cx="1616025" cy="293688"/>
          </a:xfrm>
          <a:prstGeom prst="rect">
            <a:avLst/>
          </a:prstGeom>
        </p:spPr>
        <p:txBody>
          <a:bodyPr/>
          <a:lstStyle/>
          <a:p>
            <a:endParaRPr lang="en-US" dirty="0"/>
          </a:p>
        </p:txBody>
      </p:sp>
      <p:sp>
        <p:nvSpPr>
          <p:cNvPr id="16" name="Slide Number Placeholder 15"/>
          <p:cNvSpPr>
            <a:spLocks noGrp="1"/>
          </p:cNvSpPr>
          <p:nvPr>
            <p:ph type="sldNum" sz="quarter" idx="12"/>
          </p:nvPr>
        </p:nvSpPr>
        <p:spPr>
          <a:xfrm>
            <a:off x="8472488" y="6482725"/>
            <a:ext cx="509587" cy="293688"/>
          </a:xfrm>
          <a:prstGeom prst="rect">
            <a:avLst/>
          </a:prstGeom>
        </p:spPr>
        <p:txBody>
          <a:bodyPr/>
          <a:lstStyle/>
          <a:p>
            <a:fld id="{23A0628E-C12F-4F8C-9895-BCD5E30100D3}" type="slidenum">
              <a:rPr lang="en-US" smtClean="0"/>
              <a:pPr/>
              <a:t>‹Nº›</a:t>
            </a:fld>
            <a:endParaRPr lang="en-US" dirty="0"/>
          </a:p>
        </p:txBody>
      </p:sp>
    </p:spTree>
    <p:extLst>
      <p:ext uri="{BB962C8B-B14F-4D97-AF65-F5344CB8AC3E}">
        <p14:creationId xmlns:p14="http://schemas.microsoft.com/office/powerpoint/2010/main" val="3677190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51520" y="116632"/>
            <a:ext cx="6840000" cy="864096"/>
          </a:xfrm>
          <a:prstGeom prst="rect">
            <a:avLst/>
          </a:prstGeom>
        </p:spPr>
        <p:txBody>
          <a:bodyPr/>
          <a:lstStyle>
            <a:lvl1pPr>
              <a:defRPr>
                <a:solidFill>
                  <a:srgbClr val="000000"/>
                </a:solidFill>
              </a:defRPr>
            </a:lvl1pPr>
          </a:lstStyle>
          <a:p>
            <a:r>
              <a:rPr lang="en-US" dirty="0" smtClean="0"/>
              <a:t>Click to edit Master title style</a:t>
            </a:r>
            <a:endParaRPr lang="en-GB" dirty="0"/>
          </a:p>
        </p:txBody>
      </p:sp>
      <p:sp>
        <p:nvSpPr>
          <p:cNvPr id="3" name="Vertical Text Placeholder 2"/>
          <p:cNvSpPr>
            <a:spLocks noGrp="1"/>
          </p:cNvSpPr>
          <p:nvPr>
            <p:ph type="body" orient="vert" idx="1"/>
          </p:nvPr>
        </p:nvSpPr>
        <p:spPr>
          <a:xfrm>
            <a:off x="251520" y="1268760"/>
            <a:ext cx="8712968" cy="485740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3" name="Date Placeholder 12"/>
          <p:cNvSpPr>
            <a:spLocks noGrp="1"/>
          </p:cNvSpPr>
          <p:nvPr>
            <p:ph type="dt" sz="half" idx="10"/>
          </p:nvPr>
        </p:nvSpPr>
        <p:spPr>
          <a:xfrm>
            <a:off x="7524328" y="6482725"/>
            <a:ext cx="935460" cy="293688"/>
          </a:xfrm>
          <a:prstGeom prst="rect">
            <a:avLst/>
          </a:prstGeom>
        </p:spPr>
        <p:txBody>
          <a:bodyPr/>
          <a:lstStyle/>
          <a:p>
            <a:endParaRPr lang="en-US" dirty="0"/>
          </a:p>
        </p:txBody>
      </p:sp>
      <p:sp>
        <p:nvSpPr>
          <p:cNvPr id="14" name="Footer Placeholder 13"/>
          <p:cNvSpPr>
            <a:spLocks noGrp="1"/>
          </p:cNvSpPr>
          <p:nvPr>
            <p:ph type="ftr" sz="quarter" idx="11"/>
          </p:nvPr>
        </p:nvSpPr>
        <p:spPr>
          <a:xfrm>
            <a:off x="5868144" y="6482725"/>
            <a:ext cx="1616025" cy="293688"/>
          </a:xfrm>
          <a:prstGeom prst="rect">
            <a:avLst/>
          </a:prstGeom>
        </p:spPr>
        <p:txBody>
          <a:bodyPr/>
          <a:lstStyle/>
          <a:p>
            <a:endParaRPr lang="en-US" dirty="0"/>
          </a:p>
        </p:txBody>
      </p:sp>
      <p:sp>
        <p:nvSpPr>
          <p:cNvPr id="15" name="Slide Number Placeholder 14"/>
          <p:cNvSpPr>
            <a:spLocks noGrp="1"/>
          </p:cNvSpPr>
          <p:nvPr>
            <p:ph type="sldNum" sz="quarter" idx="12"/>
          </p:nvPr>
        </p:nvSpPr>
        <p:spPr>
          <a:xfrm>
            <a:off x="8472488" y="6482725"/>
            <a:ext cx="509587" cy="293688"/>
          </a:xfrm>
          <a:prstGeom prst="rect">
            <a:avLst/>
          </a:prstGeom>
        </p:spPr>
        <p:txBody>
          <a:bodyPr/>
          <a:lstStyle/>
          <a:p>
            <a:fld id="{23A0628E-C12F-4F8C-9895-BCD5E30100D3}" type="slidenum">
              <a:rPr lang="en-US" smtClean="0"/>
              <a:pPr/>
              <a:t>‹Nº›</a:t>
            </a:fld>
            <a:endParaRPr lang="en-US" dirty="0"/>
          </a:p>
        </p:txBody>
      </p:sp>
    </p:spTree>
    <p:extLst>
      <p:ext uri="{BB962C8B-B14F-4D97-AF65-F5344CB8AC3E}">
        <p14:creationId xmlns:p14="http://schemas.microsoft.com/office/powerpoint/2010/main" val="1348563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7_En blanco">
    <p:spTree>
      <p:nvGrpSpPr>
        <p:cNvPr id="1" name=""/>
        <p:cNvGrpSpPr/>
        <p:nvPr/>
      </p:nvGrpSpPr>
      <p:grpSpPr>
        <a:xfrm>
          <a:off x="0" y="0"/>
          <a:ext cx="0" cy="0"/>
          <a:chOff x="0" y="0"/>
          <a:chExt cx="0" cy="0"/>
        </a:xfrm>
      </p:grpSpPr>
      <p:sp>
        <p:nvSpPr>
          <p:cNvPr id="22" name="Rectangle 15"/>
          <p:cNvSpPr>
            <a:spLocks noChangeArrowheads="1"/>
          </p:cNvSpPr>
          <p:nvPr userDrawn="1"/>
        </p:nvSpPr>
        <p:spPr bwMode="auto">
          <a:xfrm>
            <a:off x="3175" y="52153"/>
            <a:ext cx="9140825" cy="547687"/>
          </a:xfrm>
          <a:prstGeom prst="rect">
            <a:avLst/>
          </a:prstGeom>
          <a:solidFill>
            <a:srgbClr val="000099"/>
          </a:solidFill>
          <a:ln w="9525">
            <a:noFill/>
            <a:miter lim="800000"/>
            <a:headEnd/>
            <a:tailEnd/>
          </a:ln>
        </p:spPr>
        <p:txBody>
          <a:bodyPr wrap="none" anchor="ctr"/>
          <a:lstStyle/>
          <a:p>
            <a:endParaRPr lang="es-ES_tradnl" dirty="0">
              <a:latin typeface="Calibri" pitchFamily="34" charset="0"/>
            </a:endParaRPr>
          </a:p>
        </p:txBody>
      </p:sp>
      <p:sp>
        <p:nvSpPr>
          <p:cNvPr id="27" name="Line 18"/>
          <p:cNvSpPr>
            <a:spLocks noChangeShapeType="1"/>
          </p:cNvSpPr>
          <p:nvPr userDrawn="1"/>
        </p:nvSpPr>
        <p:spPr bwMode="auto">
          <a:xfrm>
            <a:off x="1173163" y="1389063"/>
            <a:ext cx="0" cy="360362"/>
          </a:xfrm>
          <a:prstGeom prst="line">
            <a:avLst/>
          </a:prstGeom>
          <a:noFill/>
          <a:ln w="9525">
            <a:solidFill>
              <a:schemeClr val="bg2"/>
            </a:solidFill>
            <a:round/>
            <a:headEnd/>
            <a:tailEnd/>
          </a:ln>
        </p:spPr>
        <p:txBody>
          <a:bodyPr/>
          <a:lstStyle/>
          <a:p>
            <a:pPr>
              <a:defRPr/>
            </a:pPr>
            <a:endParaRPr lang="es-ES">
              <a:latin typeface="Arial" charset="0"/>
            </a:endParaRPr>
          </a:p>
        </p:txBody>
      </p:sp>
      <p:sp>
        <p:nvSpPr>
          <p:cNvPr id="28" name="19 Título"/>
          <p:cNvSpPr>
            <a:spLocks noGrp="1"/>
          </p:cNvSpPr>
          <p:nvPr>
            <p:ph type="title" hasCustomPrompt="1"/>
          </p:nvPr>
        </p:nvSpPr>
        <p:spPr>
          <a:xfrm>
            <a:off x="1280828" y="103331"/>
            <a:ext cx="7715304" cy="417530"/>
          </a:xfrm>
          <a:prstGeom prst="rect">
            <a:avLst/>
          </a:prstGeom>
          <a:noFill/>
        </p:spPr>
        <p:txBody>
          <a:bodyPr/>
          <a:lstStyle>
            <a:lvl1pPr algn="l">
              <a:defRPr sz="1600" b="1">
                <a:solidFill>
                  <a:srgbClr val="FFFF00"/>
                </a:solidFill>
                <a:latin typeface="Verdana" pitchFamily="34" charset="0"/>
              </a:defRPr>
            </a:lvl1pPr>
          </a:lstStyle>
          <a:p>
            <a:r>
              <a:rPr lang="es-ES" dirty="0"/>
              <a:t>Título de la diapositiva</a:t>
            </a:r>
          </a:p>
        </p:txBody>
      </p:sp>
      <p:sp>
        <p:nvSpPr>
          <p:cNvPr id="29" name="21 Marcador de número de diapositiva"/>
          <p:cNvSpPr>
            <a:spLocks noGrp="1"/>
          </p:cNvSpPr>
          <p:nvPr>
            <p:ph type="sldNum" sz="quarter" idx="10"/>
          </p:nvPr>
        </p:nvSpPr>
        <p:spPr>
          <a:xfrm>
            <a:off x="145427" y="24064"/>
            <a:ext cx="1008062" cy="576064"/>
          </a:xfrm>
          <a:prstGeom prst="rect">
            <a:avLst/>
          </a:prstGeom>
        </p:spPr>
        <p:txBody>
          <a:bodyPr anchor="ctr"/>
          <a:lstStyle>
            <a:lvl1pPr algn="ctr">
              <a:defRPr sz="2400" b="1">
                <a:solidFill>
                  <a:srgbClr val="669900"/>
                </a:solidFill>
                <a:latin typeface="Verdana" pitchFamily="34" charset="0"/>
                <a:ea typeface="Verdana" pitchFamily="34" charset="0"/>
                <a:cs typeface="Verdana" pitchFamily="34" charset="0"/>
              </a:defRPr>
            </a:lvl1pPr>
          </a:lstStyle>
          <a:p>
            <a:fld id="{BA225631-B6DC-4ECA-939E-479967E181D0}" type="slidenum">
              <a:rPr lang="es-ES" smtClean="0"/>
              <a:pPr/>
              <a:t>‹Nº›</a:t>
            </a:fld>
            <a:endParaRPr lang="es-ES" dirty="0"/>
          </a:p>
        </p:txBody>
      </p:sp>
      <p:sp>
        <p:nvSpPr>
          <p:cNvPr id="13" name="CuadroTexto 12"/>
          <p:cNvSpPr txBox="1"/>
          <p:nvPr userDrawn="1"/>
        </p:nvSpPr>
        <p:spPr>
          <a:xfrm>
            <a:off x="3563888" y="312096"/>
            <a:ext cx="4392488" cy="740640"/>
          </a:xfrm>
          <a:prstGeom prst="rect">
            <a:avLst/>
          </a:prstGeom>
          <a:noFill/>
        </p:spPr>
        <p:txBody>
          <a:bodyPr wrap="square" rtlCol="0">
            <a:spAutoFit/>
          </a:bodyPr>
          <a:lstStyle/>
          <a:p>
            <a:endParaRPr lang="es-ES" sz="1200" b="1" dirty="0">
              <a:latin typeface="Verdana" panose="020B0604030504040204" pitchFamily="34" charset="0"/>
              <a:ea typeface="Verdana" panose="020B0604030504040204" pitchFamily="34" charset="0"/>
              <a:cs typeface="Verdana" panose="020B0604030504040204" pitchFamily="34" charset="0"/>
            </a:endParaRPr>
          </a:p>
        </p:txBody>
      </p:sp>
      <p:sp>
        <p:nvSpPr>
          <p:cNvPr id="14" name="CuadroTexto 13"/>
          <p:cNvSpPr txBox="1"/>
          <p:nvPr userDrawn="1"/>
        </p:nvSpPr>
        <p:spPr>
          <a:xfrm>
            <a:off x="3572272" y="325997"/>
            <a:ext cx="4032448" cy="276999"/>
          </a:xfrm>
          <a:prstGeom prst="rect">
            <a:avLst/>
          </a:prstGeom>
          <a:noFill/>
        </p:spPr>
        <p:txBody>
          <a:bodyPr wrap="square" rtlCol="0">
            <a:spAutoFit/>
          </a:bodyPr>
          <a:lstStyle/>
          <a:p>
            <a:endParaRPr lang="es-ES" sz="12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37880156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n blanco">
    <p:spTree>
      <p:nvGrpSpPr>
        <p:cNvPr id="1" name=""/>
        <p:cNvGrpSpPr/>
        <p:nvPr/>
      </p:nvGrpSpPr>
      <p:grpSpPr>
        <a:xfrm>
          <a:off x="0" y="0"/>
          <a:ext cx="0" cy="0"/>
          <a:chOff x="0" y="0"/>
          <a:chExt cx="0" cy="0"/>
        </a:xfrm>
      </p:grpSpPr>
      <p:sp>
        <p:nvSpPr>
          <p:cNvPr id="3" name="Rectangle 15"/>
          <p:cNvSpPr>
            <a:spLocks noChangeArrowheads="1"/>
          </p:cNvSpPr>
          <p:nvPr userDrawn="1"/>
        </p:nvSpPr>
        <p:spPr bwMode="auto">
          <a:xfrm>
            <a:off x="0" y="1296988"/>
            <a:ext cx="9140825" cy="547687"/>
          </a:xfrm>
          <a:prstGeom prst="rect">
            <a:avLst/>
          </a:prstGeom>
          <a:solidFill>
            <a:srgbClr val="000099"/>
          </a:solidFill>
          <a:ln w="9525">
            <a:noFill/>
            <a:miter lim="800000"/>
            <a:headEnd/>
            <a:tailEnd/>
          </a:ln>
        </p:spPr>
        <p:txBody>
          <a:bodyPr wrap="none" anchor="ctr"/>
          <a:lstStyle/>
          <a:p>
            <a:endParaRPr lang="es-ES_tradnl" dirty="0">
              <a:latin typeface="Calibri" pitchFamily="34" charset="0"/>
            </a:endParaRPr>
          </a:p>
        </p:txBody>
      </p:sp>
      <p:sp>
        <p:nvSpPr>
          <p:cNvPr id="6" name="Rectangle 5"/>
          <p:cNvSpPr>
            <a:spLocks noChangeArrowheads="1"/>
          </p:cNvSpPr>
          <p:nvPr userDrawn="1"/>
        </p:nvSpPr>
        <p:spPr bwMode="auto">
          <a:xfrm>
            <a:off x="0" y="1196975"/>
            <a:ext cx="9140825" cy="115888"/>
          </a:xfrm>
          <a:prstGeom prst="rect">
            <a:avLst/>
          </a:prstGeom>
          <a:solidFill>
            <a:srgbClr val="7CB228"/>
          </a:solidFill>
          <a:ln w="9525">
            <a:noFill/>
            <a:miter lim="800000"/>
            <a:headEnd/>
            <a:tailEnd/>
          </a:ln>
        </p:spPr>
        <p:txBody>
          <a:bodyPr wrap="none" anchor="ctr"/>
          <a:lstStyle/>
          <a:p>
            <a:endParaRPr lang="es-ES_tradnl"/>
          </a:p>
        </p:txBody>
      </p:sp>
      <p:sp>
        <p:nvSpPr>
          <p:cNvPr id="14" name="Line 18"/>
          <p:cNvSpPr>
            <a:spLocks noChangeShapeType="1"/>
          </p:cNvSpPr>
          <p:nvPr userDrawn="1"/>
        </p:nvSpPr>
        <p:spPr bwMode="auto">
          <a:xfrm>
            <a:off x="1173163" y="1389063"/>
            <a:ext cx="0" cy="360362"/>
          </a:xfrm>
          <a:prstGeom prst="line">
            <a:avLst/>
          </a:prstGeom>
          <a:noFill/>
          <a:ln w="9525">
            <a:solidFill>
              <a:schemeClr val="bg2"/>
            </a:solidFill>
            <a:round/>
            <a:headEnd/>
            <a:tailEnd/>
          </a:ln>
        </p:spPr>
        <p:txBody>
          <a:bodyPr/>
          <a:lstStyle/>
          <a:p>
            <a:pPr>
              <a:defRPr/>
            </a:pPr>
            <a:endParaRPr lang="es-ES">
              <a:latin typeface="Arial" charset="0"/>
            </a:endParaRPr>
          </a:p>
        </p:txBody>
      </p:sp>
      <p:sp>
        <p:nvSpPr>
          <p:cNvPr id="20" name="19 Título"/>
          <p:cNvSpPr>
            <a:spLocks noGrp="1"/>
          </p:cNvSpPr>
          <p:nvPr>
            <p:ph type="title" hasCustomPrompt="1"/>
          </p:nvPr>
        </p:nvSpPr>
        <p:spPr>
          <a:xfrm>
            <a:off x="1285852" y="1357298"/>
            <a:ext cx="7715304" cy="417530"/>
          </a:xfrm>
          <a:prstGeom prst="rect">
            <a:avLst/>
          </a:prstGeom>
          <a:noFill/>
        </p:spPr>
        <p:txBody>
          <a:bodyPr/>
          <a:lstStyle>
            <a:lvl1pPr algn="l">
              <a:defRPr sz="1600" b="1">
                <a:solidFill>
                  <a:srgbClr val="FFFF00"/>
                </a:solidFill>
                <a:latin typeface="Verdana" pitchFamily="34" charset="0"/>
              </a:defRPr>
            </a:lvl1pPr>
          </a:lstStyle>
          <a:p>
            <a:r>
              <a:rPr lang="es-ES" dirty="0"/>
              <a:t>Título de la diapositiva</a:t>
            </a:r>
          </a:p>
        </p:txBody>
      </p:sp>
      <p:sp>
        <p:nvSpPr>
          <p:cNvPr id="17" name="21 Marcador de número de diapositiva"/>
          <p:cNvSpPr>
            <a:spLocks noGrp="1"/>
          </p:cNvSpPr>
          <p:nvPr>
            <p:ph type="sldNum" sz="quarter" idx="10"/>
          </p:nvPr>
        </p:nvSpPr>
        <p:spPr>
          <a:xfrm>
            <a:off x="179388" y="1341438"/>
            <a:ext cx="1008062" cy="503386"/>
          </a:xfrm>
          <a:prstGeom prst="rect">
            <a:avLst/>
          </a:prstGeom>
        </p:spPr>
        <p:txBody>
          <a:bodyPr anchor="ctr"/>
          <a:lstStyle>
            <a:lvl1pPr algn="ctr">
              <a:defRPr sz="2400" b="1">
                <a:solidFill>
                  <a:srgbClr val="669900"/>
                </a:solidFill>
                <a:latin typeface="Verdana" pitchFamily="34" charset="0"/>
                <a:ea typeface="Verdana" pitchFamily="34" charset="0"/>
                <a:cs typeface="Verdana" pitchFamily="34" charset="0"/>
              </a:defRPr>
            </a:lvl1pPr>
          </a:lstStyle>
          <a:p>
            <a:fld id="{BA225631-B6DC-4ECA-939E-479967E181D0}" type="slidenum">
              <a:rPr lang="es-ES" smtClean="0"/>
              <a:pPr/>
              <a:t>‹Nº›</a:t>
            </a:fld>
            <a:endParaRPr lang="es-ES" dirty="0"/>
          </a:p>
        </p:txBody>
      </p:sp>
      <p:sp>
        <p:nvSpPr>
          <p:cNvPr id="11" name="Rectangle 5"/>
          <p:cNvSpPr>
            <a:spLocks noChangeArrowheads="1"/>
          </p:cNvSpPr>
          <p:nvPr userDrawn="1"/>
        </p:nvSpPr>
        <p:spPr bwMode="auto">
          <a:xfrm flipH="1">
            <a:off x="0" y="1844824"/>
            <a:ext cx="115200" cy="5013176"/>
          </a:xfrm>
          <a:prstGeom prst="rect">
            <a:avLst/>
          </a:prstGeom>
          <a:solidFill>
            <a:schemeClr val="bg1">
              <a:lumMod val="65000"/>
            </a:schemeClr>
          </a:solidFill>
          <a:ln w="9525">
            <a:noFill/>
            <a:miter lim="800000"/>
            <a:headEnd/>
            <a:tailEnd/>
          </a:ln>
        </p:spPr>
        <p:txBody>
          <a:bodyPr wrap="none" anchor="ctr"/>
          <a:lstStyle/>
          <a:p>
            <a:endParaRPr lang="es-ES_tradnl"/>
          </a:p>
        </p:txBody>
      </p:sp>
    </p:spTree>
    <p:extLst>
      <p:ext uri="{BB962C8B-B14F-4D97-AF65-F5344CB8AC3E}">
        <p14:creationId xmlns:p14="http://schemas.microsoft.com/office/powerpoint/2010/main" val="37887124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2_En blanco">
    <p:spTree>
      <p:nvGrpSpPr>
        <p:cNvPr id="1" name=""/>
        <p:cNvGrpSpPr/>
        <p:nvPr/>
      </p:nvGrpSpPr>
      <p:grpSpPr>
        <a:xfrm>
          <a:off x="0" y="0"/>
          <a:ext cx="0" cy="0"/>
          <a:chOff x="0" y="0"/>
          <a:chExt cx="0" cy="0"/>
        </a:xfrm>
      </p:grpSpPr>
      <p:sp>
        <p:nvSpPr>
          <p:cNvPr id="3" name="Rectangle 15"/>
          <p:cNvSpPr>
            <a:spLocks noChangeArrowheads="1"/>
          </p:cNvSpPr>
          <p:nvPr/>
        </p:nvSpPr>
        <p:spPr bwMode="auto">
          <a:xfrm>
            <a:off x="0" y="1296988"/>
            <a:ext cx="9140825" cy="547687"/>
          </a:xfrm>
          <a:prstGeom prst="rect">
            <a:avLst/>
          </a:prstGeom>
          <a:solidFill>
            <a:srgbClr val="000099"/>
          </a:solidFill>
          <a:ln w="9525">
            <a:noFill/>
            <a:miter lim="800000"/>
            <a:headEnd/>
            <a:tailEnd/>
          </a:ln>
        </p:spPr>
        <p:txBody>
          <a:bodyPr wrap="none" anchor="ctr"/>
          <a:lstStyle/>
          <a:p>
            <a:endParaRPr lang="es-ES_tradnl" dirty="0">
              <a:latin typeface="Calibri" pitchFamily="34" charset="0"/>
            </a:endParaRPr>
          </a:p>
        </p:txBody>
      </p:sp>
      <p:sp>
        <p:nvSpPr>
          <p:cNvPr id="6" name="Rectangle 5"/>
          <p:cNvSpPr>
            <a:spLocks noChangeArrowheads="1"/>
          </p:cNvSpPr>
          <p:nvPr/>
        </p:nvSpPr>
        <p:spPr bwMode="auto">
          <a:xfrm>
            <a:off x="0" y="1196975"/>
            <a:ext cx="9140825" cy="115888"/>
          </a:xfrm>
          <a:prstGeom prst="rect">
            <a:avLst/>
          </a:prstGeom>
          <a:solidFill>
            <a:srgbClr val="7CB228"/>
          </a:solidFill>
          <a:ln w="9525">
            <a:noFill/>
            <a:miter lim="800000"/>
            <a:headEnd/>
            <a:tailEnd/>
          </a:ln>
        </p:spPr>
        <p:txBody>
          <a:bodyPr wrap="none" anchor="ctr"/>
          <a:lstStyle/>
          <a:p>
            <a:endParaRPr lang="es-ES_tradnl"/>
          </a:p>
        </p:txBody>
      </p:sp>
      <p:sp>
        <p:nvSpPr>
          <p:cNvPr id="14" name="Line 18"/>
          <p:cNvSpPr>
            <a:spLocks noChangeShapeType="1"/>
          </p:cNvSpPr>
          <p:nvPr/>
        </p:nvSpPr>
        <p:spPr bwMode="auto">
          <a:xfrm>
            <a:off x="1173163" y="1389063"/>
            <a:ext cx="0" cy="360362"/>
          </a:xfrm>
          <a:prstGeom prst="line">
            <a:avLst/>
          </a:prstGeom>
          <a:noFill/>
          <a:ln w="9525">
            <a:solidFill>
              <a:schemeClr val="bg2"/>
            </a:solidFill>
            <a:round/>
            <a:headEnd/>
            <a:tailEnd/>
          </a:ln>
        </p:spPr>
        <p:txBody>
          <a:bodyPr/>
          <a:lstStyle/>
          <a:p>
            <a:pPr>
              <a:defRPr/>
            </a:pPr>
            <a:endParaRPr lang="es-ES">
              <a:latin typeface="Arial" charset="0"/>
            </a:endParaRPr>
          </a:p>
        </p:txBody>
      </p:sp>
      <p:sp>
        <p:nvSpPr>
          <p:cNvPr id="20" name="19 Título"/>
          <p:cNvSpPr>
            <a:spLocks noGrp="1"/>
          </p:cNvSpPr>
          <p:nvPr>
            <p:ph type="title" hasCustomPrompt="1"/>
          </p:nvPr>
        </p:nvSpPr>
        <p:spPr>
          <a:xfrm>
            <a:off x="1285852" y="1357298"/>
            <a:ext cx="7715304" cy="417530"/>
          </a:xfrm>
          <a:prstGeom prst="rect">
            <a:avLst/>
          </a:prstGeom>
          <a:noFill/>
        </p:spPr>
        <p:txBody>
          <a:bodyPr/>
          <a:lstStyle>
            <a:lvl1pPr algn="l">
              <a:defRPr sz="1600" b="1">
                <a:solidFill>
                  <a:srgbClr val="FFFF00"/>
                </a:solidFill>
                <a:latin typeface="Verdana" pitchFamily="34" charset="0"/>
              </a:defRPr>
            </a:lvl1pPr>
          </a:lstStyle>
          <a:p>
            <a:r>
              <a:rPr lang="es-ES" dirty="0" smtClean="0"/>
              <a:t>Título de la diapositiva</a:t>
            </a:r>
            <a:endParaRPr lang="es-ES" dirty="0"/>
          </a:p>
        </p:txBody>
      </p:sp>
      <p:sp>
        <p:nvSpPr>
          <p:cNvPr id="17" name="21 Marcador de número de diapositiva"/>
          <p:cNvSpPr>
            <a:spLocks noGrp="1"/>
          </p:cNvSpPr>
          <p:nvPr>
            <p:ph type="sldNum" sz="quarter" idx="10"/>
          </p:nvPr>
        </p:nvSpPr>
        <p:spPr>
          <a:xfrm>
            <a:off x="179388" y="1341438"/>
            <a:ext cx="1008062" cy="503386"/>
          </a:xfrm>
          <a:prstGeom prst="rect">
            <a:avLst/>
          </a:prstGeom>
        </p:spPr>
        <p:txBody>
          <a:bodyPr anchor="ctr"/>
          <a:lstStyle>
            <a:lvl1pPr algn="ctr">
              <a:defRPr sz="2400" b="1">
                <a:solidFill>
                  <a:srgbClr val="669900"/>
                </a:solidFill>
                <a:latin typeface="Verdana" pitchFamily="34" charset="0"/>
                <a:ea typeface="Verdana" pitchFamily="34" charset="0"/>
                <a:cs typeface="Verdana" pitchFamily="34" charset="0"/>
              </a:defRPr>
            </a:lvl1pPr>
          </a:lstStyle>
          <a:p>
            <a:r>
              <a:rPr lang="es-ES" smtClean="0"/>
              <a:t>1</a:t>
            </a:r>
            <a:endParaRPr lang="es-ES" dirty="0"/>
          </a:p>
        </p:txBody>
      </p:sp>
      <p:grpSp>
        <p:nvGrpSpPr>
          <p:cNvPr id="2" name="15 Grupo"/>
          <p:cNvGrpSpPr/>
          <p:nvPr/>
        </p:nvGrpSpPr>
        <p:grpSpPr>
          <a:xfrm>
            <a:off x="105941" y="84807"/>
            <a:ext cx="2809875" cy="823913"/>
            <a:chOff x="105941" y="84807"/>
            <a:chExt cx="2809875" cy="823913"/>
          </a:xfrm>
        </p:grpSpPr>
        <p:pic>
          <p:nvPicPr>
            <p:cNvPr id="15" name="Picture 19" descr="logo"/>
            <p:cNvPicPr>
              <a:picLocks noChangeAspect="1" noChangeArrowheads="1"/>
            </p:cNvPicPr>
            <p:nvPr userDrawn="1"/>
          </p:nvPicPr>
          <p:blipFill>
            <a:blip r:embed="rId2" cstate="screen"/>
            <a:srcRect t="7979"/>
            <a:stretch>
              <a:fillRect/>
            </a:stretch>
          </p:blipFill>
          <p:spPr bwMode="auto">
            <a:xfrm>
              <a:off x="105941" y="84807"/>
              <a:ext cx="2809875" cy="823913"/>
            </a:xfrm>
            <a:prstGeom prst="rect">
              <a:avLst/>
            </a:prstGeom>
            <a:noFill/>
            <a:ln w="9525">
              <a:noFill/>
              <a:miter lim="800000"/>
              <a:headEnd/>
              <a:tailEnd/>
            </a:ln>
          </p:spPr>
        </p:pic>
        <p:sp>
          <p:nvSpPr>
            <p:cNvPr id="13" name="Text Box 14">
              <a:hlinkClick r:id="rId3"/>
            </p:cNvPr>
            <p:cNvSpPr txBox="1">
              <a:spLocks noChangeArrowheads="1"/>
            </p:cNvSpPr>
            <p:nvPr userDrawn="1"/>
          </p:nvSpPr>
          <p:spPr bwMode="auto">
            <a:xfrm>
              <a:off x="1691680" y="548680"/>
              <a:ext cx="942975" cy="244475"/>
            </a:xfrm>
            <a:prstGeom prst="rect">
              <a:avLst/>
            </a:prstGeom>
            <a:noFill/>
            <a:ln w="9525">
              <a:noFill/>
              <a:miter lim="800000"/>
              <a:headEnd/>
              <a:tailEnd/>
            </a:ln>
          </p:spPr>
          <p:txBody>
            <a:bodyPr wrap="none" anchor="b">
              <a:noAutofit/>
            </a:bodyPr>
            <a:lstStyle/>
            <a:p>
              <a:pPr algn="l">
                <a:defRPr/>
              </a:pPr>
              <a:r>
                <a:rPr lang="es-ES" sz="1000" dirty="0">
                  <a:solidFill>
                    <a:srgbClr val="0066CC"/>
                  </a:solidFill>
                  <a:latin typeface="Verdana" pitchFamily="34" charset="0"/>
                </a:rPr>
                <a:t>www.csn.es</a:t>
              </a:r>
            </a:p>
          </p:txBody>
        </p:sp>
      </p:grpSp>
      <p:sp>
        <p:nvSpPr>
          <p:cNvPr id="11" name="Rectangle 5"/>
          <p:cNvSpPr>
            <a:spLocks noChangeArrowheads="1"/>
          </p:cNvSpPr>
          <p:nvPr/>
        </p:nvSpPr>
        <p:spPr bwMode="auto">
          <a:xfrm flipH="1">
            <a:off x="0" y="1844824"/>
            <a:ext cx="115200" cy="5013176"/>
          </a:xfrm>
          <a:prstGeom prst="rect">
            <a:avLst/>
          </a:prstGeom>
          <a:solidFill>
            <a:schemeClr val="bg1">
              <a:lumMod val="65000"/>
            </a:schemeClr>
          </a:solidFill>
          <a:ln w="9525">
            <a:noFill/>
            <a:miter lim="800000"/>
            <a:headEnd/>
            <a:tailEnd/>
          </a:ln>
        </p:spPr>
        <p:txBody>
          <a:bodyPr wrap="none" anchor="ctr"/>
          <a:lstStyle/>
          <a:p>
            <a:endParaRPr lang="es-ES_tradnl"/>
          </a:p>
        </p:txBody>
      </p:sp>
      <p:sp>
        <p:nvSpPr>
          <p:cNvPr id="18" name="Rectangle 15"/>
          <p:cNvSpPr>
            <a:spLocks noChangeArrowheads="1"/>
          </p:cNvSpPr>
          <p:nvPr userDrawn="1"/>
        </p:nvSpPr>
        <p:spPr bwMode="auto">
          <a:xfrm>
            <a:off x="0" y="1296988"/>
            <a:ext cx="9140825" cy="547687"/>
          </a:xfrm>
          <a:prstGeom prst="rect">
            <a:avLst/>
          </a:prstGeom>
          <a:solidFill>
            <a:srgbClr val="000099"/>
          </a:solidFill>
          <a:ln w="9525">
            <a:noFill/>
            <a:miter lim="800000"/>
            <a:headEnd/>
            <a:tailEnd/>
          </a:ln>
        </p:spPr>
        <p:txBody>
          <a:bodyPr wrap="none" anchor="ctr"/>
          <a:lstStyle/>
          <a:p>
            <a:endParaRPr lang="es-ES_tradnl" dirty="0">
              <a:latin typeface="Calibri" pitchFamily="34" charset="0"/>
            </a:endParaRPr>
          </a:p>
        </p:txBody>
      </p:sp>
      <p:sp>
        <p:nvSpPr>
          <p:cNvPr id="19" name="Rectangle 5"/>
          <p:cNvSpPr>
            <a:spLocks noChangeArrowheads="1"/>
          </p:cNvSpPr>
          <p:nvPr userDrawn="1"/>
        </p:nvSpPr>
        <p:spPr bwMode="auto">
          <a:xfrm>
            <a:off x="0" y="1196975"/>
            <a:ext cx="9140825" cy="115888"/>
          </a:xfrm>
          <a:prstGeom prst="rect">
            <a:avLst/>
          </a:prstGeom>
          <a:solidFill>
            <a:srgbClr val="7CB228"/>
          </a:solidFill>
          <a:ln w="9525">
            <a:noFill/>
            <a:miter lim="800000"/>
            <a:headEnd/>
            <a:tailEnd/>
          </a:ln>
        </p:spPr>
        <p:txBody>
          <a:bodyPr wrap="none" anchor="ctr"/>
          <a:lstStyle/>
          <a:p>
            <a:endParaRPr lang="es-ES_tradnl"/>
          </a:p>
        </p:txBody>
      </p:sp>
      <p:sp>
        <p:nvSpPr>
          <p:cNvPr id="21" name="Line 18"/>
          <p:cNvSpPr>
            <a:spLocks noChangeShapeType="1"/>
          </p:cNvSpPr>
          <p:nvPr userDrawn="1"/>
        </p:nvSpPr>
        <p:spPr bwMode="auto">
          <a:xfrm>
            <a:off x="1173163" y="1389063"/>
            <a:ext cx="0" cy="360362"/>
          </a:xfrm>
          <a:prstGeom prst="line">
            <a:avLst/>
          </a:prstGeom>
          <a:noFill/>
          <a:ln w="9525">
            <a:solidFill>
              <a:schemeClr val="bg2"/>
            </a:solidFill>
            <a:round/>
            <a:headEnd/>
            <a:tailEnd/>
          </a:ln>
        </p:spPr>
        <p:txBody>
          <a:bodyPr/>
          <a:lstStyle/>
          <a:p>
            <a:pPr>
              <a:defRPr/>
            </a:pPr>
            <a:endParaRPr lang="es-ES">
              <a:latin typeface="Arial" charset="0"/>
            </a:endParaRPr>
          </a:p>
        </p:txBody>
      </p:sp>
      <p:grpSp>
        <p:nvGrpSpPr>
          <p:cNvPr id="4" name="22 Grupo"/>
          <p:cNvGrpSpPr/>
          <p:nvPr userDrawn="1"/>
        </p:nvGrpSpPr>
        <p:grpSpPr>
          <a:xfrm>
            <a:off x="105941" y="84807"/>
            <a:ext cx="2809875" cy="823913"/>
            <a:chOff x="105941" y="84807"/>
            <a:chExt cx="2809875" cy="823913"/>
          </a:xfrm>
        </p:grpSpPr>
        <p:pic>
          <p:nvPicPr>
            <p:cNvPr id="24" name="Picture 19" descr="logo"/>
            <p:cNvPicPr>
              <a:picLocks noChangeAspect="1" noChangeArrowheads="1"/>
            </p:cNvPicPr>
            <p:nvPr userDrawn="1"/>
          </p:nvPicPr>
          <p:blipFill>
            <a:blip r:embed="rId2" cstate="screen"/>
            <a:srcRect t="7979"/>
            <a:stretch>
              <a:fillRect/>
            </a:stretch>
          </p:blipFill>
          <p:spPr bwMode="auto">
            <a:xfrm>
              <a:off x="105941" y="84807"/>
              <a:ext cx="2809875" cy="823913"/>
            </a:xfrm>
            <a:prstGeom prst="rect">
              <a:avLst/>
            </a:prstGeom>
            <a:noFill/>
            <a:ln w="9525">
              <a:noFill/>
              <a:miter lim="800000"/>
              <a:headEnd/>
              <a:tailEnd/>
            </a:ln>
          </p:spPr>
        </p:pic>
        <p:sp>
          <p:nvSpPr>
            <p:cNvPr id="25" name="Text Box 14">
              <a:hlinkClick r:id="rId3"/>
            </p:cNvPr>
            <p:cNvSpPr txBox="1">
              <a:spLocks noChangeArrowheads="1"/>
            </p:cNvSpPr>
            <p:nvPr userDrawn="1"/>
          </p:nvSpPr>
          <p:spPr bwMode="auto">
            <a:xfrm>
              <a:off x="1691680" y="548680"/>
              <a:ext cx="942975" cy="244475"/>
            </a:xfrm>
            <a:prstGeom prst="rect">
              <a:avLst/>
            </a:prstGeom>
            <a:noFill/>
            <a:ln w="9525">
              <a:noFill/>
              <a:miter lim="800000"/>
              <a:headEnd/>
              <a:tailEnd/>
            </a:ln>
          </p:spPr>
          <p:txBody>
            <a:bodyPr wrap="none" anchor="b">
              <a:noAutofit/>
            </a:bodyPr>
            <a:lstStyle/>
            <a:p>
              <a:pPr algn="l">
                <a:defRPr/>
              </a:pPr>
              <a:r>
                <a:rPr lang="es-ES" sz="1000" dirty="0">
                  <a:solidFill>
                    <a:srgbClr val="0066CC"/>
                  </a:solidFill>
                  <a:latin typeface="Verdana" pitchFamily="34" charset="0"/>
                </a:rPr>
                <a:t>www.csn.es</a:t>
              </a:r>
            </a:p>
          </p:txBody>
        </p:sp>
      </p:grpSp>
      <p:sp>
        <p:nvSpPr>
          <p:cNvPr id="26" name="Rectangle 5"/>
          <p:cNvSpPr>
            <a:spLocks noChangeArrowheads="1"/>
          </p:cNvSpPr>
          <p:nvPr userDrawn="1"/>
        </p:nvSpPr>
        <p:spPr bwMode="auto">
          <a:xfrm flipH="1">
            <a:off x="0" y="1844824"/>
            <a:ext cx="115200" cy="5013176"/>
          </a:xfrm>
          <a:prstGeom prst="rect">
            <a:avLst/>
          </a:prstGeom>
          <a:solidFill>
            <a:schemeClr val="bg1">
              <a:lumMod val="65000"/>
            </a:schemeClr>
          </a:solidFill>
          <a:ln w="9525">
            <a:noFill/>
            <a:miter lim="800000"/>
            <a:headEnd/>
            <a:tailEnd/>
          </a:ln>
        </p:spPr>
        <p:txBody>
          <a:bodyPr wrap="none" anchor="ctr"/>
          <a:lstStyle/>
          <a:p>
            <a:endParaRPr lang="es-ES_tradnl"/>
          </a:p>
        </p:txBody>
      </p:sp>
    </p:spTree>
    <p:extLst>
      <p:ext uri="{BB962C8B-B14F-4D97-AF65-F5344CB8AC3E}">
        <p14:creationId xmlns:p14="http://schemas.microsoft.com/office/powerpoint/2010/main" val="93163166"/>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1_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685801" y="6249353"/>
            <a:ext cx="1905000" cy="457200"/>
          </a:xfrm>
          <a:prstGeom prst="rect">
            <a:avLst/>
          </a:prstGeom>
          <a:ln/>
        </p:spPr>
        <p:txBody>
          <a:bodyPr/>
          <a:lstStyle>
            <a:lvl1pPr>
              <a:defRPr/>
            </a:lvl1pPr>
          </a:lstStyle>
          <a:p>
            <a:pPr>
              <a:defRPr/>
            </a:pPr>
            <a:endParaRPr lang="es-ES" altLang="es-ES"/>
          </a:p>
        </p:txBody>
      </p:sp>
      <p:sp>
        <p:nvSpPr>
          <p:cNvPr id="3" name="Rectangle 5"/>
          <p:cNvSpPr>
            <a:spLocks noGrp="1" noChangeArrowheads="1"/>
          </p:cNvSpPr>
          <p:nvPr>
            <p:ph type="ftr" sz="quarter" idx="11"/>
          </p:nvPr>
        </p:nvSpPr>
        <p:spPr>
          <a:xfrm>
            <a:off x="3124200" y="6249353"/>
            <a:ext cx="2895600" cy="457200"/>
          </a:xfrm>
          <a:prstGeom prst="rect">
            <a:avLst/>
          </a:prstGeom>
          <a:ln/>
        </p:spPr>
        <p:txBody>
          <a:bodyPr/>
          <a:lstStyle>
            <a:lvl1pPr>
              <a:defRPr/>
            </a:lvl1pPr>
          </a:lstStyle>
          <a:p>
            <a:pPr>
              <a:defRPr/>
            </a:pPr>
            <a:endParaRPr lang="es-ES" altLang="es-ES"/>
          </a:p>
        </p:txBody>
      </p:sp>
      <p:sp>
        <p:nvSpPr>
          <p:cNvPr id="4" name="Rectangle 6"/>
          <p:cNvSpPr>
            <a:spLocks noGrp="1" noChangeArrowheads="1"/>
          </p:cNvSpPr>
          <p:nvPr>
            <p:ph type="sldNum" sz="quarter" idx="12"/>
          </p:nvPr>
        </p:nvSpPr>
        <p:spPr>
          <a:xfrm>
            <a:off x="6553201" y="6249353"/>
            <a:ext cx="1905000" cy="457200"/>
          </a:xfrm>
          <a:prstGeom prst="rect">
            <a:avLst/>
          </a:prstGeom>
          <a:ln/>
        </p:spPr>
        <p:txBody>
          <a:bodyPr/>
          <a:lstStyle>
            <a:lvl1pPr>
              <a:defRPr/>
            </a:lvl1pPr>
          </a:lstStyle>
          <a:p>
            <a:pPr>
              <a:defRPr/>
            </a:pPr>
            <a:fld id="{DAEAE4F0-84C2-4817-BDB5-0F138762F6B0}" type="slidenum">
              <a:rPr lang="es-ES" altLang="es-ES"/>
              <a:pPr>
                <a:defRPr/>
              </a:pPr>
              <a:t>‹Nº›</a:t>
            </a:fld>
            <a:endParaRPr lang="es-ES" altLang="es-ES"/>
          </a:p>
        </p:txBody>
      </p:sp>
    </p:spTree>
    <p:extLst>
      <p:ext uri="{BB962C8B-B14F-4D97-AF65-F5344CB8AC3E}">
        <p14:creationId xmlns:p14="http://schemas.microsoft.com/office/powerpoint/2010/main" val="15711051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En blanco">
    <p:spTree>
      <p:nvGrpSpPr>
        <p:cNvPr id="1" name=""/>
        <p:cNvGrpSpPr/>
        <p:nvPr/>
      </p:nvGrpSpPr>
      <p:grpSpPr>
        <a:xfrm>
          <a:off x="0" y="0"/>
          <a:ext cx="0" cy="0"/>
          <a:chOff x="0" y="0"/>
          <a:chExt cx="0" cy="0"/>
        </a:xfrm>
      </p:grpSpPr>
      <p:sp>
        <p:nvSpPr>
          <p:cNvPr id="3" name="Rectangle 15"/>
          <p:cNvSpPr>
            <a:spLocks noChangeArrowheads="1"/>
          </p:cNvSpPr>
          <p:nvPr userDrawn="1"/>
        </p:nvSpPr>
        <p:spPr bwMode="auto">
          <a:xfrm>
            <a:off x="0" y="1296988"/>
            <a:ext cx="9140825" cy="547687"/>
          </a:xfrm>
          <a:prstGeom prst="rect">
            <a:avLst/>
          </a:prstGeom>
          <a:solidFill>
            <a:srgbClr val="000099"/>
          </a:solidFill>
          <a:ln w="9525">
            <a:noFill/>
            <a:miter lim="800000"/>
            <a:headEnd/>
            <a:tailEnd/>
          </a:ln>
        </p:spPr>
        <p:txBody>
          <a:bodyPr wrap="none" anchor="ctr"/>
          <a:lstStyle/>
          <a:p>
            <a:pPr defTabSz="457200"/>
            <a:endParaRPr lang="es-ES_tradnl" dirty="0">
              <a:solidFill>
                <a:prstClr val="black"/>
              </a:solidFill>
            </a:endParaRPr>
          </a:p>
        </p:txBody>
      </p:sp>
      <p:sp>
        <p:nvSpPr>
          <p:cNvPr id="6" name="Rectangle 5"/>
          <p:cNvSpPr>
            <a:spLocks noChangeArrowheads="1"/>
          </p:cNvSpPr>
          <p:nvPr userDrawn="1"/>
        </p:nvSpPr>
        <p:spPr bwMode="auto">
          <a:xfrm>
            <a:off x="0" y="1196975"/>
            <a:ext cx="9140825" cy="115888"/>
          </a:xfrm>
          <a:prstGeom prst="rect">
            <a:avLst/>
          </a:prstGeom>
          <a:solidFill>
            <a:srgbClr val="7CB228"/>
          </a:solidFill>
          <a:ln w="9525">
            <a:noFill/>
            <a:miter lim="800000"/>
            <a:headEnd/>
            <a:tailEnd/>
          </a:ln>
        </p:spPr>
        <p:txBody>
          <a:bodyPr wrap="none" anchor="ctr"/>
          <a:lstStyle/>
          <a:p>
            <a:pPr defTabSz="457200"/>
            <a:endParaRPr lang="es-ES_tradnl">
              <a:solidFill>
                <a:prstClr val="black"/>
              </a:solidFill>
            </a:endParaRPr>
          </a:p>
        </p:txBody>
      </p:sp>
      <p:sp>
        <p:nvSpPr>
          <p:cNvPr id="14" name="Line 18"/>
          <p:cNvSpPr>
            <a:spLocks noChangeShapeType="1"/>
          </p:cNvSpPr>
          <p:nvPr userDrawn="1"/>
        </p:nvSpPr>
        <p:spPr bwMode="auto">
          <a:xfrm>
            <a:off x="1173163" y="1389063"/>
            <a:ext cx="0" cy="360362"/>
          </a:xfrm>
          <a:prstGeom prst="line">
            <a:avLst/>
          </a:prstGeom>
          <a:noFill/>
          <a:ln w="9525">
            <a:solidFill>
              <a:schemeClr val="bg2"/>
            </a:solidFill>
            <a:round/>
            <a:headEnd/>
            <a:tailEnd/>
          </a:ln>
        </p:spPr>
        <p:txBody>
          <a:bodyPr/>
          <a:lstStyle/>
          <a:p>
            <a:pPr defTabSz="457200">
              <a:defRPr/>
            </a:pPr>
            <a:endParaRPr lang="es-ES">
              <a:solidFill>
                <a:prstClr val="black"/>
              </a:solidFill>
              <a:latin typeface="Arial" charset="0"/>
            </a:endParaRPr>
          </a:p>
        </p:txBody>
      </p:sp>
      <p:sp>
        <p:nvSpPr>
          <p:cNvPr id="20" name="19 Título"/>
          <p:cNvSpPr>
            <a:spLocks noGrp="1"/>
          </p:cNvSpPr>
          <p:nvPr>
            <p:ph type="title" hasCustomPrompt="1"/>
          </p:nvPr>
        </p:nvSpPr>
        <p:spPr>
          <a:xfrm>
            <a:off x="1285852" y="1357298"/>
            <a:ext cx="7715304" cy="417530"/>
          </a:xfrm>
          <a:noFill/>
        </p:spPr>
        <p:txBody>
          <a:bodyPr/>
          <a:lstStyle>
            <a:lvl1pPr algn="l">
              <a:defRPr sz="1600" b="1">
                <a:solidFill>
                  <a:srgbClr val="FFFF00"/>
                </a:solidFill>
                <a:latin typeface="Verdana" pitchFamily="34" charset="0"/>
              </a:defRPr>
            </a:lvl1pPr>
          </a:lstStyle>
          <a:p>
            <a:r>
              <a:rPr lang="es-ES" dirty="0"/>
              <a:t>Título de la diapositiva</a:t>
            </a:r>
          </a:p>
        </p:txBody>
      </p:sp>
      <p:sp>
        <p:nvSpPr>
          <p:cNvPr id="17" name="21 Marcador de número de diapositiva"/>
          <p:cNvSpPr>
            <a:spLocks noGrp="1"/>
          </p:cNvSpPr>
          <p:nvPr>
            <p:ph type="sldNum" sz="quarter" idx="10"/>
          </p:nvPr>
        </p:nvSpPr>
        <p:spPr>
          <a:xfrm>
            <a:off x="179388" y="1341438"/>
            <a:ext cx="1008062" cy="503386"/>
          </a:xfrm>
        </p:spPr>
        <p:txBody>
          <a:bodyPr anchor="ctr"/>
          <a:lstStyle>
            <a:lvl1pPr algn="ctr">
              <a:defRPr sz="2400" b="1">
                <a:solidFill>
                  <a:srgbClr val="669900"/>
                </a:solidFill>
                <a:latin typeface="Verdana" pitchFamily="34" charset="0"/>
                <a:ea typeface="Verdana" pitchFamily="34" charset="0"/>
                <a:cs typeface="Verdana" pitchFamily="34" charset="0"/>
              </a:defRPr>
            </a:lvl1pPr>
          </a:lstStyle>
          <a:p>
            <a:fld id="{BA225631-B6DC-4ECA-939E-479967E181D0}" type="slidenum">
              <a:rPr lang="es-ES" smtClean="0"/>
              <a:pPr/>
              <a:t>‹Nº›</a:t>
            </a:fld>
            <a:endParaRPr lang="es-ES" dirty="0"/>
          </a:p>
        </p:txBody>
      </p:sp>
      <p:pic>
        <p:nvPicPr>
          <p:cNvPr id="15" name="Picture 19" descr="logo"/>
          <p:cNvPicPr>
            <a:picLocks noChangeAspect="1" noChangeArrowheads="1"/>
          </p:cNvPicPr>
          <p:nvPr userDrawn="1"/>
        </p:nvPicPr>
        <p:blipFill>
          <a:blip r:embed="rId2" cstate="screen"/>
          <a:srcRect t="7979"/>
          <a:stretch>
            <a:fillRect/>
          </a:stretch>
        </p:blipFill>
        <p:spPr bwMode="auto">
          <a:xfrm>
            <a:off x="105941" y="84807"/>
            <a:ext cx="2809875" cy="823913"/>
          </a:xfrm>
          <a:prstGeom prst="rect">
            <a:avLst/>
          </a:prstGeom>
          <a:noFill/>
          <a:ln w="9525">
            <a:noFill/>
            <a:miter lim="800000"/>
            <a:headEnd/>
            <a:tailEnd/>
          </a:ln>
        </p:spPr>
      </p:pic>
      <p:sp>
        <p:nvSpPr>
          <p:cNvPr id="11" name="Rectangle 5"/>
          <p:cNvSpPr>
            <a:spLocks noChangeArrowheads="1"/>
          </p:cNvSpPr>
          <p:nvPr userDrawn="1"/>
        </p:nvSpPr>
        <p:spPr bwMode="auto">
          <a:xfrm flipH="1">
            <a:off x="0" y="1844824"/>
            <a:ext cx="115200" cy="5013176"/>
          </a:xfrm>
          <a:prstGeom prst="rect">
            <a:avLst/>
          </a:prstGeom>
          <a:solidFill>
            <a:schemeClr val="bg1">
              <a:lumMod val="65000"/>
            </a:schemeClr>
          </a:solidFill>
          <a:ln w="9525">
            <a:noFill/>
            <a:miter lim="800000"/>
            <a:headEnd/>
            <a:tailEnd/>
          </a:ln>
        </p:spPr>
        <p:txBody>
          <a:bodyPr wrap="none" anchor="ctr"/>
          <a:lstStyle/>
          <a:p>
            <a:pPr defTabSz="457200"/>
            <a:endParaRPr lang="es-ES_tradnl">
              <a:solidFill>
                <a:prstClr val="black"/>
              </a:solidFill>
            </a:endParaRPr>
          </a:p>
        </p:txBody>
      </p:sp>
      <p:sp>
        <p:nvSpPr>
          <p:cNvPr id="12" name="11 CuadroTexto"/>
          <p:cNvSpPr txBox="1"/>
          <p:nvPr userDrawn="1"/>
        </p:nvSpPr>
        <p:spPr>
          <a:xfrm>
            <a:off x="6444208" y="412699"/>
            <a:ext cx="2232248" cy="360040"/>
          </a:xfrm>
          <a:prstGeom prst="rect">
            <a:avLst/>
          </a:prstGeom>
          <a:noFill/>
        </p:spPr>
        <p:txBody>
          <a:bodyPr wrap="none" rtlCol="0" anchor="b">
            <a:noAutofit/>
          </a:bodyPr>
          <a:lstStyle/>
          <a:p>
            <a:pPr algn="l"/>
            <a:r>
              <a:rPr lang="es-ES" sz="1600" dirty="0" err="1" smtClean="0">
                <a:latin typeface="Verdana" pitchFamily="34" charset="0"/>
                <a:ea typeface="Verdana" pitchFamily="34" charset="0"/>
                <a:cs typeface="Verdana" pitchFamily="34" charset="0"/>
              </a:rPr>
              <a:t>CSN’s</a:t>
            </a:r>
            <a:r>
              <a:rPr lang="es-ES" sz="1600" dirty="0" smtClean="0">
                <a:latin typeface="Verdana" pitchFamily="34" charset="0"/>
                <a:ea typeface="Verdana" pitchFamily="34" charset="0"/>
                <a:cs typeface="Verdana" pitchFamily="34" charset="0"/>
              </a:rPr>
              <a:t> KM </a:t>
            </a:r>
            <a:r>
              <a:rPr lang="es-ES" sz="1600" dirty="0" err="1" smtClean="0">
                <a:latin typeface="Verdana" pitchFamily="34" charset="0"/>
                <a:ea typeface="Verdana" pitchFamily="34" charset="0"/>
                <a:cs typeface="Verdana" pitchFamily="34" charset="0"/>
              </a:rPr>
              <a:t>system</a:t>
            </a:r>
            <a:endParaRPr lang="es-ES" sz="1600" dirty="0">
              <a:latin typeface="Verdana" pitchFamily="34" charset="0"/>
              <a:ea typeface="Verdana" pitchFamily="34" charset="0"/>
              <a:cs typeface="Verdana" pitchFamily="34" charset="0"/>
            </a:endParaRPr>
          </a:p>
        </p:txBody>
      </p:sp>
      <p:sp>
        <p:nvSpPr>
          <p:cNvPr id="18" name="Text Box 14">
            <a:hlinkClick r:id="rId3"/>
          </p:cNvPr>
          <p:cNvSpPr txBox="1">
            <a:spLocks noChangeArrowheads="1"/>
          </p:cNvSpPr>
          <p:nvPr userDrawn="1"/>
        </p:nvSpPr>
        <p:spPr bwMode="auto">
          <a:xfrm>
            <a:off x="1619672" y="548680"/>
            <a:ext cx="779381" cy="261610"/>
          </a:xfrm>
          <a:prstGeom prst="rect">
            <a:avLst/>
          </a:prstGeom>
          <a:noFill/>
          <a:ln w="9525">
            <a:noFill/>
            <a:miter lim="800000"/>
            <a:headEnd/>
            <a:tailEnd/>
          </a:ln>
        </p:spPr>
        <p:txBody>
          <a:bodyPr wrap="none">
            <a:spAutoFit/>
          </a:bodyPr>
          <a:lstStyle/>
          <a:p>
            <a:pPr defTabSz="457200">
              <a:defRPr/>
            </a:pPr>
            <a:r>
              <a:rPr lang="es-ES" sz="1100" kern="0" spc="-100" dirty="0">
                <a:solidFill>
                  <a:srgbClr val="336699"/>
                </a:solidFill>
                <a:latin typeface="TradeGothic Bold" pitchFamily="34" charset="0"/>
              </a:rPr>
              <a:t>www.csn..es</a:t>
            </a:r>
          </a:p>
        </p:txBody>
      </p:sp>
    </p:spTree>
    <p:extLst>
      <p:ext uri="{BB962C8B-B14F-4D97-AF65-F5344CB8AC3E}">
        <p14:creationId xmlns:p14="http://schemas.microsoft.com/office/powerpoint/2010/main" val="320544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7AD483C0-0259-4C7C-BFCA-B86B44E2CDB3}" type="datetimeFigureOut">
              <a:rPr lang="es-ES" smtClean="0"/>
              <a:t>22/10/2024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9030D5A6-1637-4943-87A5-A9F2C0421C66}" type="slidenum">
              <a:rPr lang="es-ES" smtClean="0"/>
              <a:t>‹Nº›</a:t>
            </a:fld>
            <a:endParaRPr lang="es-ES"/>
          </a:p>
        </p:txBody>
      </p:sp>
    </p:spTree>
    <p:extLst>
      <p:ext uri="{BB962C8B-B14F-4D97-AF65-F5344CB8AC3E}">
        <p14:creationId xmlns:p14="http://schemas.microsoft.com/office/powerpoint/2010/main" val="22379317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7AD483C0-0259-4C7C-BFCA-B86B44E2CDB3}" type="datetimeFigureOut">
              <a:rPr lang="es-ES" smtClean="0"/>
              <a:t>22/10/2024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9030D5A6-1637-4943-87A5-A9F2C0421C66}" type="slidenum">
              <a:rPr lang="es-ES" smtClean="0"/>
              <a:t>‹Nº›</a:t>
            </a:fld>
            <a:endParaRPr lang="es-ES"/>
          </a:p>
        </p:txBody>
      </p:sp>
    </p:spTree>
    <p:extLst>
      <p:ext uri="{BB962C8B-B14F-4D97-AF65-F5344CB8AC3E}">
        <p14:creationId xmlns:p14="http://schemas.microsoft.com/office/powerpoint/2010/main" val="18848239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7AD483C0-0259-4C7C-BFCA-B86B44E2CDB3}" type="datetimeFigureOut">
              <a:rPr lang="es-ES" smtClean="0"/>
              <a:t>22/10/2024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9030D5A6-1637-4943-87A5-A9F2C0421C66}" type="slidenum">
              <a:rPr lang="es-ES" smtClean="0"/>
              <a:t>‹Nº›</a:t>
            </a:fld>
            <a:endParaRPr lang="es-ES"/>
          </a:p>
        </p:txBody>
      </p:sp>
    </p:spTree>
    <p:extLst>
      <p:ext uri="{BB962C8B-B14F-4D97-AF65-F5344CB8AC3E}">
        <p14:creationId xmlns:p14="http://schemas.microsoft.com/office/powerpoint/2010/main" val="3604974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1520" y="116632"/>
            <a:ext cx="6840000" cy="864096"/>
          </a:xfrm>
          <a:prstGeom prst="rect">
            <a:avLst/>
          </a:prstGeom>
        </p:spPr>
        <p:txBody>
          <a:bodyPr/>
          <a:lstStyle>
            <a:lvl1pPr>
              <a:defRPr>
                <a:solidFill>
                  <a:schemeClr val="tx1"/>
                </a:solidFill>
              </a:defRPr>
            </a:lvl1pPr>
          </a:lstStyle>
          <a:p>
            <a:r>
              <a:rPr lang="en-US" dirty="0" smtClean="0"/>
              <a:t>Click to edit Master title style</a:t>
            </a:r>
            <a:endParaRPr lang="en-GB" dirty="0"/>
          </a:p>
        </p:txBody>
      </p:sp>
      <p:sp>
        <p:nvSpPr>
          <p:cNvPr id="3" name="Content Placeholder 2"/>
          <p:cNvSpPr>
            <a:spLocks noGrp="1"/>
          </p:cNvSpPr>
          <p:nvPr>
            <p:ph idx="1"/>
          </p:nvPr>
        </p:nvSpPr>
        <p:spPr>
          <a:xfrm>
            <a:off x="251520" y="1268760"/>
            <a:ext cx="8712968" cy="4857403"/>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3" name="Date Placeholder 12"/>
          <p:cNvSpPr>
            <a:spLocks noGrp="1"/>
          </p:cNvSpPr>
          <p:nvPr>
            <p:ph type="dt" sz="half" idx="10"/>
          </p:nvPr>
        </p:nvSpPr>
        <p:spPr>
          <a:xfrm>
            <a:off x="7524328" y="6482725"/>
            <a:ext cx="935460" cy="293688"/>
          </a:xfrm>
          <a:prstGeom prst="rect">
            <a:avLst/>
          </a:prstGeom>
        </p:spPr>
        <p:txBody>
          <a:bodyPr/>
          <a:lstStyle/>
          <a:p>
            <a:endParaRPr lang="en-US" dirty="0"/>
          </a:p>
        </p:txBody>
      </p:sp>
      <p:sp>
        <p:nvSpPr>
          <p:cNvPr id="14" name="Footer Placeholder 13"/>
          <p:cNvSpPr>
            <a:spLocks noGrp="1"/>
          </p:cNvSpPr>
          <p:nvPr>
            <p:ph type="ftr" sz="quarter" idx="11"/>
          </p:nvPr>
        </p:nvSpPr>
        <p:spPr>
          <a:xfrm>
            <a:off x="5868144" y="6482725"/>
            <a:ext cx="1616025" cy="293688"/>
          </a:xfrm>
          <a:prstGeom prst="rect">
            <a:avLst/>
          </a:prstGeom>
        </p:spPr>
        <p:txBody>
          <a:bodyPr/>
          <a:lstStyle/>
          <a:p>
            <a:endParaRPr lang="en-US" dirty="0"/>
          </a:p>
        </p:txBody>
      </p:sp>
      <p:sp>
        <p:nvSpPr>
          <p:cNvPr id="15" name="Slide Number Placeholder 14"/>
          <p:cNvSpPr>
            <a:spLocks noGrp="1"/>
          </p:cNvSpPr>
          <p:nvPr>
            <p:ph type="sldNum" sz="quarter" idx="12"/>
          </p:nvPr>
        </p:nvSpPr>
        <p:spPr>
          <a:xfrm>
            <a:off x="8472488" y="6482725"/>
            <a:ext cx="509587" cy="293688"/>
          </a:xfrm>
          <a:prstGeom prst="rect">
            <a:avLst/>
          </a:prstGeom>
        </p:spPr>
        <p:txBody>
          <a:bodyPr/>
          <a:lstStyle/>
          <a:p>
            <a:fld id="{23A0628E-C12F-4F8C-9895-BCD5E30100D3}" type="slidenum">
              <a:rPr lang="en-US" smtClean="0"/>
              <a:pPr/>
              <a:t>‹Nº›</a:t>
            </a:fld>
            <a:endParaRPr lang="en-US" dirty="0"/>
          </a:p>
        </p:txBody>
      </p:sp>
    </p:spTree>
    <p:extLst>
      <p:ext uri="{BB962C8B-B14F-4D97-AF65-F5344CB8AC3E}">
        <p14:creationId xmlns:p14="http://schemas.microsoft.com/office/powerpoint/2010/main" val="1989202758"/>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628650" y="1825625"/>
            <a:ext cx="386715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4648200" y="1825625"/>
            <a:ext cx="386715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7AD483C0-0259-4C7C-BFCA-B86B44E2CDB3}" type="datetimeFigureOut">
              <a:rPr lang="es-ES" smtClean="0"/>
              <a:t>22/10/2024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9030D5A6-1637-4943-87A5-A9F2C0421C66}" type="slidenum">
              <a:rPr lang="es-ES" smtClean="0"/>
              <a:t>‹Nº›</a:t>
            </a:fld>
            <a:endParaRPr lang="es-ES"/>
          </a:p>
        </p:txBody>
      </p:sp>
    </p:spTree>
    <p:extLst>
      <p:ext uri="{BB962C8B-B14F-4D97-AF65-F5344CB8AC3E}">
        <p14:creationId xmlns:p14="http://schemas.microsoft.com/office/powerpoint/2010/main" val="33954225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7AD483C0-0259-4C7C-BFCA-B86B44E2CDB3}" type="datetimeFigureOut">
              <a:rPr lang="es-ES" smtClean="0"/>
              <a:t>22/10/2024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9030D5A6-1637-4943-87A5-A9F2C0421C66}" type="slidenum">
              <a:rPr lang="es-ES" smtClean="0"/>
              <a:t>‹Nº›</a:t>
            </a:fld>
            <a:endParaRPr lang="es-ES"/>
          </a:p>
        </p:txBody>
      </p:sp>
    </p:spTree>
    <p:extLst>
      <p:ext uri="{BB962C8B-B14F-4D97-AF65-F5344CB8AC3E}">
        <p14:creationId xmlns:p14="http://schemas.microsoft.com/office/powerpoint/2010/main" val="2792506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7AD483C0-0259-4C7C-BFCA-B86B44E2CDB3}" type="datetimeFigureOut">
              <a:rPr lang="es-ES" smtClean="0"/>
              <a:t>22/10/2024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9030D5A6-1637-4943-87A5-A9F2C0421C66}" type="slidenum">
              <a:rPr lang="es-ES" smtClean="0"/>
              <a:t>‹Nº›</a:t>
            </a:fld>
            <a:endParaRPr lang="es-ES"/>
          </a:p>
        </p:txBody>
      </p:sp>
    </p:spTree>
    <p:extLst>
      <p:ext uri="{BB962C8B-B14F-4D97-AF65-F5344CB8AC3E}">
        <p14:creationId xmlns:p14="http://schemas.microsoft.com/office/powerpoint/2010/main" val="1697225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AD483C0-0259-4C7C-BFCA-B86B44E2CDB3}" type="datetimeFigureOut">
              <a:rPr lang="es-ES" smtClean="0"/>
              <a:t>22/10/2024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9030D5A6-1637-4943-87A5-A9F2C0421C66}" type="slidenum">
              <a:rPr lang="es-ES" smtClean="0"/>
              <a:t>‹Nº›</a:t>
            </a:fld>
            <a:endParaRPr lang="es-ES"/>
          </a:p>
        </p:txBody>
      </p:sp>
    </p:spTree>
    <p:extLst>
      <p:ext uri="{BB962C8B-B14F-4D97-AF65-F5344CB8AC3E}">
        <p14:creationId xmlns:p14="http://schemas.microsoft.com/office/powerpoint/2010/main" val="180843682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7AD483C0-0259-4C7C-BFCA-B86B44E2CDB3}" type="datetimeFigureOut">
              <a:rPr lang="es-ES" smtClean="0"/>
              <a:t>22/10/2024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9030D5A6-1637-4943-87A5-A9F2C0421C66}" type="slidenum">
              <a:rPr lang="es-ES" smtClean="0"/>
              <a:t>‹Nº›</a:t>
            </a:fld>
            <a:endParaRPr lang="es-ES"/>
          </a:p>
        </p:txBody>
      </p:sp>
    </p:spTree>
    <p:extLst>
      <p:ext uri="{BB962C8B-B14F-4D97-AF65-F5344CB8AC3E}">
        <p14:creationId xmlns:p14="http://schemas.microsoft.com/office/powerpoint/2010/main" val="42268825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7AD483C0-0259-4C7C-BFCA-B86B44E2CDB3}" type="datetimeFigureOut">
              <a:rPr lang="es-ES" smtClean="0"/>
              <a:t>22/10/2024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9030D5A6-1637-4943-87A5-A9F2C0421C66}" type="slidenum">
              <a:rPr lang="es-ES" smtClean="0"/>
              <a:t>‹Nº›</a:t>
            </a:fld>
            <a:endParaRPr lang="es-ES"/>
          </a:p>
        </p:txBody>
      </p:sp>
    </p:spTree>
    <p:extLst>
      <p:ext uri="{BB962C8B-B14F-4D97-AF65-F5344CB8AC3E}">
        <p14:creationId xmlns:p14="http://schemas.microsoft.com/office/powerpoint/2010/main" val="34341309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7AD483C0-0259-4C7C-BFCA-B86B44E2CDB3}" type="datetimeFigureOut">
              <a:rPr lang="es-ES" smtClean="0"/>
              <a:t>22/10/2024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9030D5A6-1637-4943-87A5-A9F2C0421C66}" type="slidenum">
              <a:rPr lang="es-ES" smtClean="0"/>
              <a:t>‹Nº›</a:t>
            </a:fld>
            <a:endParaRPr lang="es-ES"/>
          </a:p>
        </p:txBody>
      </p:sp>
    </p:spTree>
    <p:extLst>
      <p:ext uri="{BB962C8B-B14F-4D97-AF65-F5344CB8AC3E}">
        <p14:creationId xmlns:p14="http://schemas.microsoft.com/office/powerpoint/2010/main" val="2996162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5" y="365125"/>
            <a:ext cx="1971675"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628650" y="365125"/>
            <a:ext cx="57626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7AD483C0-0259-4C7C-BFCA-B86B44E2CDB3}" type="datetimeFigureOut">
              <a:rPr lang="es-ES" smtClean="0"/>
              <a:t>22/10/2024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9030D5A6-1637-4943-87A5-A9F2C0421C66}" type="slidenum">
              <a:rPr lang="es-ES" smtClean="0"/>
              <a:t>‹Nº›</a:t>
            </a:fld>
            <a:endParaRPr lang="es-ES"/>
          </a:p>
        </p:txBody>
      </p:sp>
    </p:spTree>
    <p:extLst>
      <p:ext uri="{BB962C8B-B14F-4D97-AF65-F5344CB8AC3E}">
        <p14:creationId xmlns:p14="http://schemas.microsoft.com/office/powerpoint/2010/main" val="36290341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En blanco">
    <p:spTree>
      <p:nvGrpSpPr>
        <p:cNvPr id="1" name=""/>
        <p:cNvGrpSpPr/>
        <p:nvPr/>
      </p:nvGrpSpPr>
      <p:grpSpPr>
        <a:xfrm>
          <a:off x="0" y="0"/>
          <a:ext cx="0" cy="0"/>
          <a:chOff x="0" y="0"/>
          <a:chExt cx="0" cy="0"/>
        </a:xfrm>
      </p:grpSpPr>
      <p:sp>
        <p:nvSpPr>
          <p:cNvPr id="3" name="Rectangle 15"/>
          <p:cNvSpPr>
            <a:spLocks noChangeArrowheads="1"/>
          </p:cNvSpPr>
          <p:nvPr userDrawn="1"/>
        </p:nvSpPr>
        <p:spPr bwMode="auto">
          <a:xfrm>
            <a:off x="0" y="1296988"/>
            <a:ext cx="9140825" cy="547687"/>
          </a:xfrm>
          <a:prstGeom prst="rect">
            <a:avLst/>
          </a:prstGeom>
          <a:solidFill>
            <a:srgbClr val="000099"/>
          </a:solidFill>
          <a:ln w="9525">
            <a:noFill/>
            <a:miter lim="800000"/>
            <a:headEnd/>
            <a:tailEnd/>
          </a:ln>
        </p:spPr>
        <p:txBody>
          <a:bodyPr wrap="none" anchor="ctr"/>
          <a:lstStyle/>
          <a:p>
            <a:pPr defTabSz="457200"/>
            <a:endParaRPr lang="es-ES_tradnl" dirty="0">
              <a:solidFill>
                <a:prstClr val="black"/>
              </a:solidFill>
            </a:endParaRPr>
          </a:p>
        </p:txBody>
      </p:sp>
      <p:sp>
        <p:nvSpPr>
          <p:cNvPr id="6" name="Rectangle 5"/>
          <p:cNvSpPr>
            <a:spLocks noChangeArrowheads="1"/>
          </p:cNvSpPr>
          <p:nvPr userDrawn="1"/>
        </p:nvSpPr>
        <p:spPr bwMode="auto">
          <a:xfrm>
            <a:off x="0" y="1196975"/>
            <a:ext cx="9140825" cy="115888"/>
          </a:xfrm>
          <a:prstGeom prst="rect">
            <a:avLst/>
          </a:prstGeom>
          <a:solidFill>
            <a:srgbClr val="7CB228"/>
          </a:solidFill>
          <a:ln w="9525">
            <a:noFill/>
            <a:miter lim="800000"/>
            <a:headEnd/>
            <a:tailEnd/>
          </a:ln>
        </p:spPr>
        <p:txBody>
          <a:bodyPr wrap="none" anchor="ctr"/>
          <a:lstStyle/>
          <a:p>
            <a:pPr defTabSz="457200"/>
            <a:endParaRPr lang="es-ES_tradnl">
              <a:solidFill>
                <a:prstClr val="black"/>
              </a:solidFill>
            </a:endParaRPr>
          </a:p>
        </p:txBody>
      </p:sp>
      <p:sp>
        <p:nvSpPr>
          <p:cNvPr id="14" name="Line 18"/>
          <p:cNvSpPr>
            <a:spLocks noChangeShapeType="1"/>
          </p:cNvSpPr>
          <p:nvPr userDrawn="1"/>
        </p:nvSpPr>
        <p:spPr bwMode="auto">
          <a:xfrm>
            <a:off x="1173163" y="1389063"/>
            <a:ext cx="0" cy="360362"/>
          </a:xfrm>
          <a:prstGeom prst="line">
            <a:avLst/>
          </a:prstGeom>
          <a:noFill/>
          <a:ln w="9525">
            <a:solidFill>
              <a:schemeClr val="bg2"/>
            </a:solidFill>
            <a:round/>
            <a:headEnd/>
            <a:tailEnd/>
          </a:ln>
        </p:spPr>
        <p:txBody>
          <a:bodyPr/>
          <a:lstStyle/>
          <a:p>
            <a:pPr defTabSz="457200">
              <a:defRPr/>
            </a:pPr>
            <a:endParaRPr lang="es-ES">
              <a:solidFill>
                <a:prstClr val="black"/>
              </a:solidFill>
              <a:latin typeface="Arial" charset="0"/>
            </a:endParaRPr>
          </a:p>
        </p:txBody>
      </p:sp>
      <p:sp>
        <p:nvSpPr>
          <p:cNvPr id="20" name="19 Título"/>
          <p:cNvSpPr>
            <a:spLocks noGrp="1"/>
          </p:cNvSpPr>
          <p:nvPr>
            <p:ph type="title" hasCustomPrompt="1"/>
          </p:nvPr>
        </p:nvSpPr>
        <p:spPr>
          <a:xfrm>
            <a:off x="1285852" y="1357298"/>
            <a:ext cx="7715304" cy="417530"/>
          </a:xfrm>
          <a:noFill/>
        </p:spPr>
        <p:txBody>
          <a:bodyPr/>
          <a:lstStyle>
            <a:lvl1pPr algn="l">
              <a:defRPr sz="1600" b="1">
                <a:solidFill>
                  <a:srgbClr val="FFFF00"/>
                </a:solidFill>
                <a:latin typeface="Verdana" pitchFamily="34" charset="0"/>
              </a:defRPr>
            </a:lvl1pPr>
          </a:lstStyle>
          <a:p>
            <a:r>
              <a:rPr lang="es-ES" dirty="0"/>
              <a:t>Título de la diapositiva</a:t>
            </a:r>
          </a:p>
        </p:txBody>
      </p:sp>
      <p:sp>
        <p:nvSpPr>
          <p:cNvPr id="17" name="21 Marcador de número de diapositiva"/>
          <p:cNvSpPr>
            <a:spLocks noGrp="1"/>
          </p:cNvSpPr>
          <p:nvPr>
            <p:ph type="sldNum" sz="quarter" idx="10"/>
          </p:nvPr>
        </p:nvSpPr>
        <p:spPr>
          <a:xfrm>
            <a:off x="179388" y="1341438"/>
            <a:ext cx="1008062" cy="503386"/>
          </a:xfrm>
        </p:spPr>
        <p:txBody>
          <a:bodyPr anchor="ctr"/>
          <a:lstStyle>
            <a:lvl1pPr algn="ctr">
              <a:defRPr sz="2400" b="1">
                <a:solidFill>
                  <a:srgbClr val="669900"/>
                </a:solidFill>
                <a:latin typeface="Verdana" pitchFamily="34" charset="0"/>
                <a:ea typeface="Verdana" pitchFamily="34" charset="0"/>
                <a:cs typeface="Verdana" pitchFamily="34" charset="0"/>
              </a:defRPr>
            </a:lvl1pPr>
          </a:lstStyle>
          <a:p>
            <a:fld id="{BA225631-B6DC-4ECA-939E-479967E181D0}" type="slidenum">
              <a:rPr lang="es-ES" smtClean="0"/>
              <a:pPr/>
              <a:t>‹Nº›</a:t>
            </a:fld>
            <a:endParaRPr lang="es-ES" dirty="0"/>
          </a:p>
        </p:txBody>
      </p:sp>
      <p:pic>
        <p:nvPicPr>
          <p:cNvPr id="15" name="Picture 19" descr="logo"/>
          <p:cNvPicPr>
            <a:picLocks noChangeAspect="1" noChangeArrowheads="1"/>
          </p:cNvPicPr>
          <p:nvPr userDrawn="1"/>
        </p:nvPicPr>
        <p:blipFill>
          <a:blip r:embed="rId2" cstate="screen"/>
          <a:srcRect t="7979"/>
          <a:stretch>
            <a:fillRect/>
          </a:stretch>
        </p:blipFill>
        <p:spPr bwMode="auto">
          <a:xfrm>
            <a:off x="105941" y="84807"/>
            <a:ext cx="2809875" cy="823913"/>
          </a:xfrm>
          <a:prstGeom prst="rect">
            <a:avLst/>
          </a:prstGeom>
          <a:noFill/>
          <a:ln w="9525">
            <a:noFill/>
            <a:miter lim="800000"/>
            <a:headEnd/>
            <a:tailEnd/>
          </a:ln>
        </p:spPr>
      </p:pic>
      <p:sp>
        <p:nvSpPr>
          <p:cNvPr id="11" name="Rectangle 5"/>
          <p:cNvSpPr>
            <a:spLocks noChangeArrowheads="1"/>
          </p:cNvSpPr>
          <p:nvPr userDrawn="1"/>
        </p:nvSpPr>
        <p:spPr bwMode="auto">
          <a:xfrm flipH="1">
            <a:off x="0" y="1844824"/>
            <a:ext cx="115200" cy="5013176"/>
          </a:xfrm>
          <a:prstGeom prst="rect">
            <a:avLst/>
          </a:prstGeom>
          <a:solidFill>
            <a:schemeClr val="bg1">
              <a:lumMod val="65000"/>
            </a:schemeClr>
          </a:solidFill>
          <a:ln w="9525">
            <a:noFill/>
            <a:miter lim="800000"/>
            <a:headEnd/>
            <a:tailEnd/>
          </a:ln>
        </p:spPr>
        <p:txBody>
          <a:bodyPr wrap="none" anchor="ctr"/>
          <a:lstStyle/>
          <a:p>
            <a:pPr defTabSz="457200"/>
            <a:endParaRPr lang="es-ES_tradnl">
              <a:solidFill>
                <a:prstClr val="black"/>
              </a:solidFill>
            </a:endParaRPr>
          </a:p>
        </p:txBody>
      </p:sp>
      <p:sp>
        <p:nvSpPr>
          <p:cNvPr id="12" name="11 CuadroTexto"/>
          <p:cNvSpPr txBox="1"/>
          <p:nvPr userDrawn="1"/>
        </p:nvSpPr>
        <p:spPr>
          <a:xfrm>
            <a:off x="4175448" y="412699"/>
            <a:ext cx="4968552" cy="360040"/>
          </a:xfrm>
          <a:prstGeom prst="rect">
            <a:avLst/>
          </a:prstGeom>
          <a:noFill/>
        </p:spPr>
        <p:txBody>
          <a:bodyPr wrap="none" rtlCol="0" anchor="b">
            <a:noAutofit/>
          </a:bodyPr>
          <a:lstStyle/>
          <a:p>
            <a:pPr defTabSz="457200"/>
            <a:r>
              <a:rPr lang="es-ES" sz="1600" dirty="0">
                <a:solidFill>
                  <a:prstClr val="black"/>
                </a:solidFill>
                <a:latin typeface="Verdana" pitchFamily="34" charset="0"/>
                <a:ea typeface="Verdana" pitchFamily="34" charset="0"/>
                <a:cs typeface="Verdana" pitchFamily="34" charset="0"/>
              </a:rPr>
              <a:t>Gestión del conocimiento en el CSN</a:t>
            </a:r>
          </a:p>
        </p:txBody>
      </p:sp>
      <p:sp>
        <p:nvSpPr>
          <p:cNvPr id="18" name="Text Box 14">
            <a:hlinkClick r:id="rId3"/>
          </p:cNvPr>
          <p:cNvSpPr txBox="1">
            <a:spLocks noChangeArrowheads="1"/>
          </p:cNvSpPr>
          <p:nvPr userDrawn="1"/>
        </p:nvSpPr>
        <p:spPr bwMode="auto">
          <a:xfrm>
            <a:off x="1619672" y="548680"/>
            <a:ext cx="779381" cy="261610"/>
          </a:xfrm>
          <a:prstGeom prst="rect">
            <a:avLst/>
          </a:prstGeom>
          <a:noFill/>
          <a:ln w="9525">
            <a:noFill/>
            <a:miter lim="800000"/>
            <a:headEnd/>
            <a:tailEnd/>
          </a:ln>
        </p:spPr>
        <p:txBody>
          <a:bodyPr wrap="none">
            <a:spAutoFit/>
          </a:bodyPr>
          <a:lstStyle/>
          <a:p>
            <a:pPr defTabSz="457200">
              <a:defRPr/>
            </a:pPr>
            <a:r>
              <a:rPr lang="es-ES" sz="1100" kern="0" spc="-100" dirty="0">
                <a:solidFill>
                  <a:srgbClr val="336699"/>
                </a:solidFill>
                <a:latin typeface="TradeGothic Bold" pitchFamily="34" charset="0"/>
              </a:rPr>
              <a:t>www.csn..es</a:t>
            </a:r>
          </a:p>
        </p:txBody>
      </p:sp>
    </p:spTree>
    <p:extLst>
      <p:ext uri="{BB962C8B-B14F-4D97-AF65-F5344CB8AC3E}">
        <p14:creationId xmlns:p14="http://schemas.microsoft.com/office/powerpoint/2010/main" val="31304581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1B699523-C787-481B-8E50-CEB24ACC5241}" type="datetimeFigureOut">
              <a:rPr lang="es-ES" smtClean="0"/>
              <a:t>22/10/2024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EFB110A6-6408-47AF-B4DD-4E4A76E027FF}" type="slidenum">
              <a:rPr lang="es-ES" smtClean="0"/>
              <a:t>‹Nº›</a:t>
            </a:fld>
            <a:endParaRPr lang="es-ES"/>
          </a:p>
        </p:txBody>
      </p:sp>
    </p:spTree>
    <p:extLst>
      <p:ext uri="{BB962C8B-B14F-4D97-AF65-F5344CB8AC3E}">
        <p14:creationId xmlns:p14="http://schemas.microsoft.com/office/powerpoint/2010/main" val="2189244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a:ln>
            <a:noFill/>
          </a:ln>
        </p:spPr>
      </p:pic>
      <p:sp>
        <p:nvSpPr>
          <p:cNvPr id="4" name="Title 1"/>
          <p:cNvSpPr>
            <a:spLocks noGrp="1"/>
          </p:cNvSpPr>
          <p:nvPr>
            <p:ph type="ctrTitle"/>
          </p:nvPr>
        </p:nvSpPr>
        <p:spPr>
          <a:xfrm>
            <a:off x="359999" y="1440000"/>
            <a:ext cx="8640000" cy="1080120"/>
          </a:xfrm>
          <a:prstGeom prst="rect">
            <a:avLst/>
          </a:prstGeom>
        </p:spPr>
        <p:txBody>
          <a:bodyPr/>
          <a:lstStyle>
            <a:lvl1pPr algn="l">
              <a:defRPr>
                <a:solidFill>
                  <a:schemeClr val="tx2"/>
                </a:solidFill>
              </a:defRPr>
            </a:lvl1pPr>
          </a:lstStyle>
          <a:p>
            <a:r>
              <a:rPr lang="en-US" dirty="0" smtClean="0"/>
              <a:t>Click to edit Master title style</a:t>
            </a:r>
            <a:endParaRPr lang="en-GB" dirty="0"/>
          </a:p>
        </p:txBody>
      </p:sp>
      <p:sp>
        <p:nvSpPr>
          <p:cNvPr id="5" name="Subtitle 2"/>
          <p:cNvSpPr>
            <a:spLocks noGrp="1"/>
          </p:cNvSpPr>
          <p:nvPr>
            <p:ph type="subTitle" idx="1"/>
          </p:nvPr>
        </p:nvSpPr>
        <p:spPr>
          <a:xfrm>
            <a:off x="359999" y="4320000"/>
            <a:ext cx="8640000" cy="1620000"/>
          </a:xfrm>
          <a:prstGeom prst="rect">
            <a:avLst/>
          </a:prstGeom>
        </p:spPr>
        <p:txBody>
          <a:bodyPr>
            <a:normAutofit/>
          </a:bodyPr>
          <a:lstStyle>
            <a:lvl1pPr marL="0" indent="0" algn="l">
              <a:buNone/>
              <a:defRPr sz="2000" b="1">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7696" y="174778"/>
            <a:ext cx="2500459" cy="805950"/>
          </a:xfrm>
          <a:prstGeom prst="rect">
            <a:avLst/>
          </a:prstGeom>
        </p:spPr>
      </p:pic>
      <p:sp>
        <p:nvSpPr>
          <p:cNvPr id="2" name="TextBox 1"/>
          <p:cNvSpPr txBox="1"/>
          <p:nvPr userDrawn="1"/>
        </p:nvSpPr>
        <p:spPr>
          <a:xfrm>
            <a:off x="360000" y="3060000"/>
            <a:ext cx="4500000" cy="540000"/>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2800" b="1" kern="1200" dirty="0" smtClean="0">
                <a:solidFill>
                  <a:srgbClr val="000000"/>
                </a:solidFill>
                <a:latin typeface="Arial "/>
                <a:ea typeface="+mn-ea"/>
                <a:cs typeface="+mn-cs"/>
              </a:rPr>
              <a:t>National presentation by</a:t>
            </a:r>
          </a:p>
        </p:txBody>
      </p:sp>
    </p:spTree>
    <p:extLst>
      <p:ext uri="{BB962C8B-B14F-4D97-AF65-F5344CB8AC3E}">
        <p14:creationId xmlns:p14="http://schemas.microsoft.com/office/powerpoint/2010/main" val="2091803279"/>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1B699523-C787-481B-8E50-CEB24ACC5241}" type="datetimeFigureOut">
              <a:rPr lang="es-ES" smtClean="0"/>
              <a:t>22/10/2024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EFB110A6-6408-47AF-B4DD-4E4A76E027FF}" type="slidenum">
              <a:rPr lang="es-ES" smtClean="0"/>
              <a:t>‹Nº›</a:t>
            </a:fld>
            <a:endParaRPr lang="es-ES"/>
          </a:p>
        </p:txBody>
      </p:sp>
    </p:spTree>
    <p:extLst>
      <p:ext uri="{BB962C8B-B14F-4D97-AF65-F5344CB8AC3E}">
        <p14:creationId xmlns:p14="http://schemas.microsoft.com/office/powerpoint/2010/main" val="169149129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1B699523-C787-481B-8E50-CEB24ACC5241}" type="datetimeFigureOut">
              <a:rPr lang="es-ES" smtClean="0"/>
              <a:t>22/10/2024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EFB110A6-6408-47AF-B4DD-4E4A76E027FF}" type="slidenum">
              <a:rPr lang="es-ES" smtClean="0"/>
              <a:t>‹Nº›</a:t>
            </a:fld>
            <a:endParaRPr lang="es-ES"/>
          </a:p>
        </p:txBody>
      </p:sp>
    </p:spTree>
    <p:extLst>
      <p:ext uri="{BB962C8B-B14F-4D97-AF65-F5344CB8AC3E}">
        <p14:creationId xmlns:p14="http://schemas.microsoft.com/office/powerpoint/2010/main" val="99877223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628650" y="1825625"/>
            <a:ext cx="386715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4648200" y="1825625"/>
            <a:ext cx="386715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1B699523-C787-481B-8E50-CEB24ACC5241}" type="datetimeFigureOut">
              <a:rPr lang="es-ES" smtClean="0"/>
              <a:t>22/10/2024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EFB110A6-6408-47AF-B4DD-4E4A76E027FF}" type="slidenum">
              <a:rPr lang="es-ES" smtClean="0"/>
              <a:t>‹Nº›</a:t>
            </a:fld>
            <a:endParaRPr lang="es-ES"/>
          </a:p>
        </p:txBody>
      </p:sp>
    </p:spTree>
    <p:extLst>
      <p:ext uri="{BB962C8B-B14F-4D97-AF65-F5344CB8AC3E}">
        <p14:creationId xmlns:p14="http://schemas.microsoft.com/office/powerpoint/2010/main" val="145399937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1B699523-C787-481B-8E50-CEB24ACC5241}" type="datetimeFigureOut">
              <a:rPr lang="es-ES" smtClean="0"/>
              <a:t>22/10/2024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EFB110A6-6408-47AF-B4DD-4E4A76E027FF}" type="slidenum">
              <a:rPr lang="es-ES" smtClean="0"/>
              <a:t>‹Nº›</a:t>
            </a:fld>
            <a:endParaRPr lang="es-ES"/>
          </a:p>
        </p:txBody>
      </p:sp>
    </p:spTree>
    <p:extLst>
      <p:ext uri="{BB962C8B-B14F-4D97-AF65-F5344CB8AC3E}">
        <p14:creationId xmlns:p14="http://schemas.microsoft.com/office/powerpoint/2010/main" val="350599281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1B699523-C787-481B-8E50-CEB24ACC5241}" type="datetimeFigureOut">
              <a:rPr lang="es-ES" smtClean="0"/>
              <a:t>22/10/2024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EFB110A6-6408-47AF-B4DD-4E4A76E027FF}" type="slidenum">
              <a:rPr lang="es-ES" smtClean="0"/>
              <a:t>‹Nº›</a:t>
            </a:fld>
            <a:endParaRPr lang="es-ES"/>
          </a:p>
        </p:txBody>
      </p:sp>
    </p:spTree>
    <p:extLst>
      <p:ext uri="{BB962C8B-B14F-4D97-AF65-F5344CB8AC3E}">
        <p14:creationId xmlns:p14="http://schemas.microsoft.com/office/powerpoint/2010/main" val="364168073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B699523-C787-481B-8E50-CEB24ACC5241}" type="datetimeFigureOut">
              <a:rPr lang="es-ES" smtClean="0"/>
              <a:t>22/10/2024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EFB110A6-6408-47AF-B4DD-4E4A76E027FF}" type="slidenum">
              <a:rPr lang="es-ES" smtClean="0"/>
              <a:t>‹Nº›</a:t>
            </a:fld>
            <a:endParaRPr lang="es-ES"/>
          </a:p>
        </p:txBody>
      </p:sp>
    </p:spTree>
    <p:extLst>
      <p:ext uri="{BB962C8B-B14F-4D97-AF65-F5344CB8AC3E}">
        <p14:creationId xmlns:p14="http://schemas.microsoft.com/office/powerpoint/2010/main" val="6854722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B699523-C787-481B-8E50-CEB24ACC5241}" type="datetimeFigureOut">
              <a:rPr lang="es-ES" smtClean="0"/>
              <a:t>22/10/2024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EFB110A6-6408-47AF-B4DD-4E4A76E027FF}" type="slidenum">
              <a:rPr lang="es-ES" smtClean="0"/>
              <a:t>‹Nº›</a:t>
            </a:fld>
            <a:endParaRPr lang="es-ES"/>
          </a:p>
        </p:txBody>
      </p:sp>
    </p:spTree>
    <p:extLst>
      <p:ext uri="{BB962C8B-B14F-4D97-AF65-F5344CB8AC3E}">
        <p14:creationId xmlns:p14="http://schemas.microsoft.com/office/powerpoint/2010/main" val="246003940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B699523-C787-481B-8E50-CEB24ACC5241}" type="datetimeFigureOut">
              <a:rPr lang="es-ES" smtClean="0"/>
              <a:t>22/10/2024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EFB110A6-6408-47AF-B4DD-4E4A76E027FF}" type="slidenum">
              <a:rPr lang="es-ES" smtClean="0"/>
              <a:t>‹Nº›</a:t>
            </a:fld>
            <a:endParaRPr lang="es-ES"/>
          </a:p>
        </p:txBody>
      </p:sp>
    </p:spTree>
    <p:extLst>
      <p:ext uri="{BB962C8B-B14F-4D97-AF65-F5344CB8AC3E}">
        <p14:creationId xmlns:p14="http://schemas.microsoft.com/office/powerpoint/2010/main" val="332045333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1B699523-C787-481B-8E50-CEB24ACC5241}" type="datetimeFigureOut">
              <a:rPr lang="es-ES" smtClean="0"/>
              <a:t>22/10/2024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EFB110A6-6408-47AF-B4DD-4E4A76E027FF}" type="slidenum">
              <a:rPr lang="es-ES" smtClean="0"/>
              <a:t>‹Nº›</a:t>
            </a:fld>
            <a:endParaRPr lang="es-ES"/>
          </a:p>
        </p:txBody>
      </p:sp>
    </p:spTree>
    <p:extLst>
      <p:ext uri="{BB962C8B-B14F-4D97-AF65-F5344CB8AC3E}">
        <p14:creationId xmlns:p14="http://schemas.microsoft.com/office/powerpoint/2010/main" val="19678470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5" y="365125"/>
            <a:ext cx="1971675"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628650" y="365125"/>
            <a:ext cx="57626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1B699523-C787-481B-8E50-CEB24ACC5241}" type="datetimeFigureOut">
              <a:rPr lang="es-ES" smtClean="0"/>
              <a:t>22/10/2024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EFB110A6-6408-47AF-B4DD-4E4A76E027FF}" type="slidenum">
              <a:rPr lang="es-ES" smtClean="0"/>
              <a:t>‹Nº›</a:t>
            </a:fld>
            <a:endParaRPr lang="es-ES"/>
          </a:p>
        </p:txBody>
      </p:sp>
    </p:spTree>
    <p:extLst>
      <p:ext uri="{BB962C8B-B14F-4D97-AF65-F5344CB8AC3E}">
        <p14:creationId xmlns:p14="http://schemas.microsoft.com/office/powerpoint/2010/main" val="231884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13" name="Date Placeholder 12"/>
          <p:cNvSpPr>
            <a:spLocks noGrp="1"/>
          </p:cNvSpPr>
          <p:nvPr>
            <p:ph type="dt" sz="half" idx="10"/>
          </p:nvPr>
        </p:nvSpPr>
        <p:spPr>
          <a:xfrm>
            <a:off x="7524328" y="6482725"/>
            <a:ext cx="935460" cy="293688"/>
          </a:xfrm>
          <a:prstGeom prst="rect">
            <a:avLst/>
          </a:prstGeom>
        </p:spPr>
        <p:txBody>
          <a:bodyPr/>
          <a:lstStyle/>
          <a:p>
            <a:endParaRPr lang="en-US" dirty="0"/>
          </a:p>
        </p:txBody>
      </p:sp>
      <p:sp>
        <p:nvSpPr>
          <p:cNvPr id="14" name="Footer Placeholder 13"/>
          <p:cNvSpPr>
            <a:spLocks noGrp="1"/>
          </p:cNvSpPr>
          <p:nvPr>
            <p:ph type="ftr" sz="quarter" idx="11"/>
          </p:nvPr>
        </p:nvSpPr>
        <p:spPr>
          <a:xfrm>
            <a:off x="5868144" y="6482725"/>
            <a:ext cx="1616025" cy="293688"/>
          </a:xfrm>
          <a:prstGeom prst="rect">
            <a:avLst/>
          </a:prstGeom>
        </p:spPr>
        <p:txBody>
          <a:bodyPr/>
          <a:lstStyle/>
          <a:p>
            <a:endParaRPr lang="en-US" dirty="0"/>
          </a:p>
        </p:txBody>
      </p:sp>
      <p:sp>
        <p:nvSpPr>
          <p:cNvPr id="15" name="Slide Number Placeholder 14"/>
          <p:cNvSpPr>
            <a:spLocks noGrp="1"/>
          </p:cNvSpPr>
          <p:nvPr>
            <p:ph type="sldNum" sz="quarter" idx="12"/>
          </p:nvPr>
        </p:nvSpPr>
        <p:spPr>
          <a:xfrm>
            <a:off x="8472488" y="6482725"/>
            <a:ext cx="509587" cy="293688"/>
          </a:xfrm>
          <a:prstGeom prst="rect">
            <a:avLst/>
          </a:prstGeom>
        </p:spPr>
        <p:txBody>
          <a:bodyPr/>
          <a:lstStyle/>
          <a:p>
            <a:fld id="{23A0628E-C12F-4F8C-9895-BCD5E30100D3}" type="slidenum">
              <a:rPr lang="en-US" smtClean="0"/>
              <a:pPr/>
              <a:t>‹Nº›</a:t>
            </a:fld>
            <a:endParaRPr lang="en-US" dirty="0"/>
          </a:p>
        </p:txBody>
      </p:sp>
    </p:spTree>
    <p:extLst>
      <p:ext uri="{BB962C8B-B14F-4D97-AF65-F5344CB8AC3E}">
        <p14:creationId xmlns:p14="http://schemas.microsoft.com/office/powerpoint/2010/main" val="72919484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1520" y="116632"/>
            <a:ext cx="6840000" cy="864096"/>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4" name="Date Placeholder 13"/>
          <p:cNvSpPr>
            <a:spLocks noGrp="1"/>
          </p:cNvSpPr>
          <p:nvPr>
            <p:ph type="dt" sz="half" idx="10"/>
          </p:nvPr>
        </p:nvSpPr>
        <p:spPr>
          <a:xfrm>
            <a:off x="7524328" y="6482725"/>
            <a:ext cx="935460" cy="293688"/>
          </a:xfrm>
          <a:prstGeom prst="rect">
            <a:avLst/>
          </a:prstGeom>
        </p:spPr>
        <p:txBody>
          <a:bodyPr/>
          <a:lstStyle/>
          <a:p>
            <a:endParaRPr lang="en-US" dirty="0"/>
          </a:p>
        </p:txBody>
      </p:sp>
      <p:sp>
        <p:nvSpPr>
          <p:cNvPr id="15" name="Footer Placeholder 14"/>
          <p:cNvSpPr>
            <a:spLocks noGrp="1"/>
          </p:cNvSpPr>
          <p:nvPr>
            <p:ph type="ftr" sz="quarter" idx="11"/>
          </p:nvPr>
        </p:nvSpPr>
        <p:spPr>
          <a:xfrm>
            <a:off x="5868144" y="6482725"/>
            <a:ext cx="1616025" cy="293688"/>
          </a:xfrm>
          <a:prstGeom prst="rect">
            <a:avLst/>
          </a:prstGeom>
        </p:spPr>
        <p:txBody>
          <a:bodyPr/>
          <a:lstStyle/>
          <a:p>
            <a:endParaRPr lang="en-US" dirty="0"/>
          </a:p>
        </p:txBody>
      </p:sp>
      <p:sp>
        <p:nvSpPr>
          <p:cNvPr id="16" name="Slide Number Placeholder 15"/>
          <p:cNvSpPr>
            <a:spLocks noGrp="1"/>
          </p:cNvSpPr>
          <p:nvPr>
            <p:ph type="sldNum" sz="quarter" idx="12"/>
          </p:nvPr>
        </p:nvSpPr>
        <p:spPr>
          <a:xfrm>
            <a:off x="8472488" y="6482725"/>
            <a:ext cx="509587" cy="293688"/>
          </a:xfrm>
          <a:prstGeom prst="rect">
            <a:avLst/>
          </a:prstGeom>
        </p:spPr>
        <p:txBody>
          <a:bodyPr/>
          <a:lstStyle/>
          <a:p>
            <a:fld id="{23A0628E-C12F-4F8C-9895-BCD5E30100D3}" type="slidenum">
              <a:rPr lang="en-US" smtClean="0"/>
              <a:pPr/>
              <a:t>‹Nº›</a:t>
            </a:fld>
            <a:endParaRPr lang="en-US" dirty="0"/>
          </a:p>
        </p:txBody>
      </p:sp>
    </p:spTree>
    <p:extLst>
      <p:ext uri="{BB962C8B-B14F-4D97-AF65-F5344CB8AC3E}">
        <p14:creationId xmlns:p14="http://schemas.microsoft.com/office/powerpoint/2010/main" val="2682252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520" y="116632"/>
            <a:ext cx="6840000" cy="864096"/>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6" name="Date Placeholder 15"/>
          <p:cNvSpPr>
            <a:spLocks noGrp="1"/>
          </p:cNvSpPr>
          <p:nvPr>
            <p:ph type="dt" sz="half" idx="10"/>
          </p:nvPr>
        </p:nvSpPr>
        <p:spPr>
          <a:xfrm>
            <a:off x="7524328" y="6482725"/>
            <a:ext cx="935460" cy="293688"/>
          </a:xfrm>
          <a:prstGeom prst="rect">
            <a:avLst/>
          </a:prstGeom>
        </p:spPr>
        <p:txBody>
          <a:bodyPr/>
          <a:lstStyle/>
          <a:p>
            <a:endParaRPr lang="en-US" dirty="0"/>
          </a:p>
        </p:txBody>
      </p:sp>
      <p:sp>
        <p:nvSpPr>
          <p:cNvPr id="17" name="Footer Placeholder 16"/>
          <p:cNvSpPr>
            <a:spLocks noGrp="1"/>
          </p:cNvSpPr>
          <p:nvPr>
            <p:ph type="ftr" sz="quarter" idx="11"/>
          </p:nvPr>
        </p:nvSpPr>
        <p:spPr>
          <a:xfrm>
            <a:off x="5868144" y="6482725"/>
            <a:ext cx="1616025" cy="293688"/>
          </a:xfrm>
          <a:prstGeom prst="rect">
            <a:avLst/>
          </a:prstGeom>
        </p:spPr>
        <p:txBody>
          <a:bodyPr/>
          <a:lstStyle/>
          <a:p>
            <a:endParaRPr lang="en-US" dirty="0"/>
          </a:p>
        </p:txBody>
      </p:sp>
      <p:sp>
        <p:nvSpPr>
          <p:cNvPr id="18" name="Slide Number Placeholder 17"/>
          <p:cNvSpPr>
            <a:spLocks noGrp="1"/>
          </p:cNvSpPr>
          <p:nvPr>
            <p:ph type="sldNum" sz="quarter" idx="12"/>
          </p:nvPr>
        </p:nvSpPr>
        <p:spPr>
          <a:xfrm>
            <a:off x="8472488" y="6482725"/>
            <a:ext cx="509587" cy="293688"/>
          </a:xfrm>
          <a:prstGeom prst="rect">
            <a:avLst/>
          </a:prstGeom>
        </p:spPr>
        <p:txBody>
          <a:bodyPr/>
          <a:lstStyle/>
          <a:p>
            <a:fld id="{23A0628E-C12F-4F8C-9895-BCD5E30100D3}" type="slidenum">
              <a:rPr lang="en-US" smtClean="0"/>
              <a:pPr/>
              <a:t>‹Nº›</a:t>
            </a:fld>
            <a:endParaRPr lang="en-US" dirty="0"/>
          </a:p>
        </p:txBody>
      </p:sp>
    </p:spTree>
    <p:extLst>
      <p:ext uri="{BB962C8B-B14F-4D97-AF65-F5344CB8AC3E}">
        <p14:creationId xmlns:p14="http://schemas.microsoft.com/office/powerpoint/2010/main" val="1833714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51520" y="116632"/>
            <a:ext cx="6840000" cy="864096"/>
          </a:xfrm>
          <a:prstGeom prst="rect">
            <a:avLst/>
          </a:prstGeom>
        </p:spPr>
        <p:txBody>
          <a:bodyPr/>
          <a:lstStyle/>
          <a:p>
            <a:r>
              <a:rPr lang="en-US" smtClean="0"/>
              <a:t>Click to edit Master title style</a:t>
            </a:r>
            <a:endParaRPr lang="en-GB"/>
          </a:p>
        </p:txBody>
      </p:sp>
      <p:sp>
        <p:nvSpPr>
          <p:cNvPr id="9" name="Date Placeholder 8"/>
          <p:cNvSpPr>
            <a:spLocks noGrp="1"/>
          </p:cNvSpPr>
          <p:nvPr>
            <p:ph type="dt" sz="half" idx="10"/>
          </p:nvPr>
        </p:nvSpPr>
        <p:spPr>
          <a:xfrm>
            <a:off x="7524328" y="6482725"/>
            <a:ext cx="935460" cy="293688"/>
          </a:xfrm>
          <a:prstGeom prst="rect">
            <a:avLst/>
          </a:prstGeom>
        </p:spPr>
        <p:txBody>
          <a:bodyPr/>
          <a:lstStyle/>
          <a:p>
            <a:endParaRPr lang="en-US" dirty="0"/>
          </a:p>
        </p:txBody>
      </p:sp>
      <p:sp>
        <p:nvSpPr>
          <p:cNvPr id="10" name="Footer Placeholder 9"/>
          <p:cNvSpPr>
            <a:spLocks noGrp="1"/>
          </p:cNvSpPr>
          <p:nvPr>
            <p:ph type="ftr" sz="quarter" idx="11"/>
          </p:nvPr>
        </p:nvSpPr>
        <p:spPr>
          <a:xfrm>
            <a:off x="5868144" y="6482725"/>
            <a:ext cx="1616025" cy="293688"/>
          </a:xfrm>
          <a:prstGeom prst="rect">
            <a:avLst/>
          </a:prstGeom>
        </p:spPr>
        <p:txBody>
          <a:bodyPr/>
          <a:lstStyle/>
          <a:p>
            <a:endParaRPr lang="en-US" dirty="0"/>
          </a:p>
        </p:txBody>
      </p:sp>
      <p:sp>
        <p:nvSpPr>
          <p:cNvPr id="11" name="Slide Number Placeholder 10"/>
          <p:cNvSpPr>
            <a:spLocks noGrp="1"/>
          </p:cNvSpPr>
          <p:nvPr>
            <p:ph type="sldNum" sz="quarter" idx="12"/>
          </p:nvPr>
        </p:nvSpPr>
        <p:spPr>
          <a:xfrm>
            <a:off x="8472488" y="6482725"/>
            <a:ext cx="509587" cy="293688"/>
          </a:xfrm>
          <a:prstGeom prst="rect">
            <a:avLst/>
          </a:prstGeom>
        </p:spPr>
        <p:txBody>
          <a:bodyPr/>
          <a:lstStyle/>
          <a:p>
            <a:fld id="{23A0628E-C12F-4F8C-9895-BCD5E30100D3}" type="slidenum">
              <a:rPr lang="en-US" smtClean="0"/>
              <a:pPr/>
              <a:t>‹Nº›</a:t>
            </a:fld>
            <a:endParaRPr lang="en-US" dirty="0"/>
          </a:p>
        </p:txBody>
      </p:sp>
    </p:spTree>
    <p:extLst>
      <p:ext uri="{BB962C8B-B14F-4D97-AF65-F5344CB8AC3E}">
        <p14:creationId xmlns:p14="http://schemas.microsoft.com/office/powerpoint/2010/main" val="1192189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1" name="Date Placeholder 10"/>
          <p:cNvSpPr>
            <a:spLocks noGrp="1"/>
          </p:cNvSpPr>
          <p:nvPr>
            <p:ph type="dt" sz="half" idx="10"/>
          </p:nvPr>
        </p:nvSpPr>
        <p:spPr>
          <a:xfrm>
            <a:off x="7524328" y="6482725"/>
            <a:ext cx="935460" cy="293688"/>
          </a:xfrm>
          <a:prstGeom prst="rect">
            <a:avLst/>
          </a:prstGeom>
        </p:spPr>
        <p:txBody>
          <a:bodyPr/>
          <a:lstStyle/>
          <a:p>
            <a:endParaRPr lang="en-US" dirty="0"/>
          </a:p>
        </p:txBody>
      </p:sp>
      <p:sp>
        <p:nvSpPr>
          <p:cNvPr id="12" name="Footer Placeholder 11"/>
          <p:cNvSpPr>
            <a:spLocks noGrp="1"/>
          </p:cNvSpPr>
          <p:nvPr>
            <p:ph type="ftr" sz="quarter" idx="11"/>
          </p:nvPr>
        </p:nvSpPr>
        <p:spPr>
          <a:xfrm>
            <a:off x="5868144" y="6482725"/>
            <a:ext cx="1616025" cy="293688"/>
          </a:xfrm>
          <a:prstGeom prst="rect">
            <a:avLst/>
          </a:prstGeom>
        </p:spPr>
        <p:txBody>
          <a:bodyPr/>
          <a:lstStyle/>
          <a:p>
            <a:endParaRPr lang="en-US" dirty="0"/>
          </a:p>
        </p:txBody>
      </p:sp>
      <p:sp>
        <p:nvSpPr>
          <p:cNvPr id="13" name="Slide Number Placeholder 12"/>
          <p:cNvSpPr>
            <a:spLocks noGrp="1"/>
          </p:cNvSpPr>
          <p:nvPr>
            <p:ph type="sldNum" sz="quarter" idx="12"/>
          </p:nvPr>
        </p:nvSpPr>
        <p:spPr>
          <a:xfrm>
            <a:off x="8472488" y="6482725"/>
            <a:ext cx="509587" cy="293688"/>
          </a:xfrm>
          <a:prstGeom prst="rect">
            <a:avLst/>
          </a:prstGeom>
        </p:spPr>
        <p:txBody>
          <a:bodyPr/>
          <a:lstStyle/>
          <a:p>
            <a:fld id="{23A0628E-C12F-4F8C-9895-BCD5E30100D3}" type="slidenum">
              <a:rPr lang="en-US" smtClean="0"/>
              <a:pPr/>
              <a:t>‹Nº›</a:t>
            </a:fld>
            <a:endParaRPr lang="en-US" dirty="0"/>
          </a:p>
        </p:txBody>
      </p:sp>
    </p:spTree>
    <p:extLst>
      <p:ext uri="{BB962C8B-B14F-4D97-AF65-F5344CB8AC3E}">
        <p14:creationId xmlns:p14="http://schemas.microsoft.com/office/powerpoint/2010/main" val="1071505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Date Placeholder 13"/>
          <p:cNvSpPr>
            <a:spLocks noGrp="1"/>
          </p:cNvSpPr>
          <p:nvPr>
            <p:ph type="dt" sz="half" idx="10"/>
          </p:nvPr>
        </p:nvSpPr>
        <p:spPr>
          <a:xfrm>
            <a:off x="7524328" y="6482725"/>
            <a:ext cx="935460" cy="293688"/>
          </a:xfrm>
          <a:prstGeom prst="rect">
            <a:avLst/>
          </a:prstGeom>
        </p:spPr>
        <p:txBody>
          <a:bodyPr/>
          <a:lstStyle/>
          <a:p>
            <a:endParaRPr lang="en-US" dirty="0"/>
          </a:p>
        </p:txBody>
      </p:sp>
      <p:sp>
        <p:nvSpPr>
          <p:cNvPr id="15" name="Footer Placeholder 14"/>
          <p:cNvSpPr>
            <a:spLocks noGrp="1"/>
          </p:cNvSpPr>
          <p:nvPr>
            <p:ph type="ftr" sz="quarter" idx="11"/>
          </p:nvPr>
        </p:nvSpPr>
        <p:spPr>
          <a:xfrm>
            <a:off x="5868144" y="6482725"/>
            <a:ext cx="1616025" cy="293688"/>
          </a:xfrm>
          <a:prstGeom prst="rect">
            <a:avLst/>
          </a:prstGeom>
        </p:spPr>
        <p:txBody>
          <a:bodyPr/>
          <a:lstStyle/>
          <a:p>
            <a:endParaRPr lang="en-US" dirty="0"/>
          </a:p>
        </p:txBody>
      </p:sp>
      <p:sp>
        <p:nvSpPr>
          <p:cNvPr id="16" name="Slide Number Placeholder 15"/>
          <p:cNvSpPr>
            <a:spLocks noGrp="1"/>
          </p:cNvSpPr>
          <p:nvPr>
            <p:ph type="sldNum" sz="quarter" idx="12"/>
          </p:nvPr>
        </p:nvSpPr>
        <p:spPr>
          <a:xfrm>
            <a:off x="8472488" y="6482725"/>
            <a:ext cx="509587" cy="293688"/>
          </a:xfrm>
          <a:prstGeom prst="rect">
            <a:avLst/>
          </a:prstGeom>
        </p:spPr>
        <p:txBody>
          <a:bodyPr/>
          <a:lstStyle/>
          <a:p>
            <a:fld id="{23A0628E-C12F-4F8C-9895-BCD5E30100D3}" type="slidenum">
              <a:rPr lang="en-US" smtClean="0"/>
              <a:pPr/>
              <a:t>‹Nº›</a:t>
            </a:fld>
            <a:endParaRPr lang="en-US" dirty="0"/>
          </a:p>
        </p:txBody>
      </p:sp>
    </p:spTree>
    <p:extLst>
      <p:ext uri="{BB962C8B-B14F-4D97-AF65-F5344CB8AC3E}">
        <p14:creationId xmlns:p14="http://schemas.microsoft.com/office/powerpoint/2010/main" val="173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28.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5.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37507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9"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60" r:id="rId12"/>
    <p:sldLayoutId id="2147483676" r:id="rId13"/>
    <p:sldLayoutId id="2147483661" r:id="rId14"/>
    <p:sldLayoutId id="2147483691" r:id="rId15"/>
  </p:sldLayoutIdLst>
  <p:timing>
    <p:tnLst>
      <p:par>
        <p:cTn id="1" dur="indefinite" restart="never" nodeType="tmRoot"/>
      </p:par>
    </p:tnLst>
  </p:timing>
  <p:txStyles>
    <p:titleStyle>
      <a:lvl1pPr algn="l" defTabSz="914400" rtl="0" eaLnBrk="1" latinLnBrk="0" hangingPunct="1">
        <a:spcBef>
          <a:spcPct val="0"/>
        </a:spcBef>
        <a:buNone/>
        <a:defRPr sz="3600" b="1" kern="1200">
          <a:solidFill>
            <a:schemeClr val="tx2"/>
          </a:solidFill>
          <a:latin typeface="Arial "/>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rgbClr val="000000"/>
          </a:solidFill>
          <a:latin typeface="Arial "/>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rgbClr val="000000"/>
          </a:solidFill>
          <a:latin typeface="Arial "/>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rgbClr val="000000"/>
          </a:solidFill>
          <a:latin typeface="Arial "/>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rgbClr val="000000"/>
          </a:solidFill>
          <a:latin typeface="Arial "/>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rgbClr val="000000"/>
          </a:solidFill>
          <a:latin typeface="Arial "/>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a:t>Clic para editar título</a:t>
            </a:r>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F1BDF6DB-A9AA-6A47-93A2-78E7375D993D}" type="datetimeFigureOut">
              <a:rPr lang="es-ES_tradnl" smtClean="0">
                <a:solidFill>
                  <a:prstClr val="black">
                    <a:tint val="75000"/>
                  </a:prstClr>
                </a:solidFill>
              </a:rPr>
              <a:pPr defTabSz="457200"/>
              <a:t>22/10/2024</a:t>
            </a:fld>
            <a:endParaRPr lang="es-ES_tradnl" dirty="0">
              <a:solidFill>
                <a:prstClr val="black">
                  <a:tint val="75000"/>
                </a:prstClr>
              </a:solidFill>
            </a:endParaRPr>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s-ES_tradnl" dirty="0">
              <a:solidFill>
                <a:prstClr val="black">
                  <a:tint val="75000"/>
                </a:prstClr>
              </a:solidFill>
            </a:endParaRPr>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605C72A9-6DDD-AD41-B39E-BA47289A880F}" type="slidenum">
              <a:rPr lang="es-ES_tradnl" smtClean="0">
                <a:solidFill>
                  <a:prstClr val="black">
                    <a:tint val="75000"/>
                  </a:prstClr>
                </a:solidFill>
              </a:rPr>
              <a:pPr defTabSz="457200"/>
              <a:t>‹Nº›</a:t>
            </a:fld>
            <a:endParaRPr lang="es-ES_tradnl" dirty="0">
              <a:solidFill>
                <a:prstClr val="black">
                  <a:tint val="75000"/>
                </a:prstClr>
              </a:solidFill>
            </a:endParaRPr>
          </a:p>
        </p:txBody>
      </p:sp>
    </p:spTree>
    <p:extLst>
      <p:ext uri="{BB962C8B-B14F-4D97-AF65-F5344CB8AC3E}">
        <p14:creationId xmlns:p14="http://schemas.microsoft.com/office/powerpoint/2010/main" val="4270151376"/>
      </p:ext>
    </p:extLst>
  </p:cSld>
  <p:clrMap bg1="lt1" tx1="dk1" bg2="lt2" tx2="dk2" accent1="accent1" accent2="accent2" accent3="accent3" accent4="accent4" accent5="accent5" accent6="accent6" hlink="hlink" folHlink="folHlink"/>
  <p:sldLayoutIdLst>
    <p:sldLayoutId id="2147483678"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_trad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D483C0-0259-4C7C-BFCA-B86B44E2CDB3}" type="datetimeFigureOut">
              <a:rPr lang="es-ES" smtClean="0"/>
              <a:t>22/10/2024</a:t>
            </a:fld>
            <a:endParaRPr lang="es-ES"/>
          </a:p>
        </p:txBody>
      </p:sp>
      <p:sp>
        <p:nvSpPr>
          <p:cNvPr id="5" name="Marcador de pie de página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30D5A6-1637-4943-87A5-A9F2C0421C66}" type="slidenum">
              <a:rPr lang="es-ES" smtClean="0"/>
              <a:t>‹Nº›</a:t>
            </a:fld>
            <a:endParaRPr lang="es-ES"/>
          </a:p>
        </p:txBody>
      </p:sp>
    </p:spTree>
    <p:extLst>
      <p:ext uri="{BB962C8B-B14F-4D97-AF65-F5344CB8AC3E}">
        <p14:creationId xmlns:p14="http://schemas.microsoft.com/office/powerpoint/2010/main" val="273990919"/>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a:t>Clic para editar título</a:t>
            </a:r>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F1BDF6DB-A9AA-6A47-93A2-78E7375D993D}" type="datetimeFigureOut">
              <a:rPr lang="es-ES_tradnl" smtClean="0">
                <a:solidFill>
                  <a:prstClr val="black">
                    <a:tint val="75000"/>
                  </a:prstClr>
                </a:solidFill>
              </a:rPr>
              <a:pPr defTabSz="457200"/>
              <a:t>22/10/2024</a:t>
            </a:fld>
            <a:endParaRPr lang="es-ES_tradnl" dirty="0">
              <a:solidFill>
                <a:prstClr val="black">
                  <a:tint val="75000"/>
                </a:prstClr>
              </a:solidFill>
            </a:endParaRPr>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s-ES_tradnl" dirty="0">
              <a:solidFill>
                <a:prstClr val="black">
                  <a:tint val="75000"/>
                </a:prstClr>
              </a:solidFill>
            </a:endParaRPr>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605C72A9-6DDD-AD41-B39E-BA47289A880F}" type="slidenum">
              <a:rPr lang="es-ES_tradnl" smtClean="0">
                <a:solidFill>
                  <a:prstClr val="black">
                    <a:tint val="75000"/>
                  </a:prstClr>
                </a:solidFill>
              </a:rPr>
              <a:pPr defTabSz="457200"/>
              <a:t>‹Nº›</a:t>
            </a:fld>
            <a:endParaRPr lang="es-ES_tradnl" dirty="0">
              <a:solidFill>
                <a:prstClr val="black">
                  <a:tint val="75000"/>
                </a:prstClr>
              </a:solidFill>
            </a:endParaRPr>
          </a:p>
        </p:txBody>
      </p:sp>
    </p:spTree>
    <p:extLst>
      <p:ext uri="{BB962C8B-B14F-4D97-AF65-F5344CB8AC3E}">
        <p14:creationId xmlns:p14="http://schemas.microsoft.com/office/powerpoint/2010/main" val="2975084753"/>
      </p:ext>
    </p:extLst>
  </p:cSld>
  <p:clrMap bg1="lt1" tx1="dk1" bg2="lt2" tx2="dk2" accent1="accent1" accent2="accent2" accent3="accent3" accent4="accent4" accent5="accent5" accent6="accent6" hlink="hlink" folHlink="folHlink"/>
  <p:sldLayoutIdLst>
    <p:sldLayoutId id="2147483663"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_trad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699523-C787-481B-8E50-CEB24ACC5241}" type="datetimeFigureOut">
              <a:rPr lang="es-ES" smtClean="0"/>
              <a:t>22/10/2024</a:t>
            </a:fld>
            <a:endParaRPr lang="es-ES"/>
          </a:p>
        </p:txBody>
      </p:sp>
      <p:sp>
        <p:nvSpPr>
          <p:cNvPr id="5" name="Marcador de pie de página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B110A6-6408-47AF-B4DD-4E4A76E027FF}" type="slidenum">
              <a:rPr lang="es-ES" smtClean="0"/>
              <a:t>‹Nº›</a:t>
            </a:fld>
            <a:endParaRPr lang="es-ES"/>
          </a:p>
        </p:txBody>
      </p:sp>
    </p:spTree>
    <p:extLst>
      <p:ext uri="{BB962C8B-B14F-4D97-AF65-F5344CB8AC3E}">
        <p14:creationId xmlns:p14="http://schemas.microsoft.com/office/powerpoint/2010/main" val="1627252128"/>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15.xml"/><Relationship Id="rId5" Type="http://schemas.openxmlformats.org/officeDocument/2006/relationships/image" Target="../media/image10.png"/><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dirty="0"/>
          </a:p>
        </p:txBody>
      </p:sp>
      <p:sp>
        <p:nvSpPr>
          <p:cNvPr id="3" name="Rectángulo 2"/>
          <p:cNvSpPr/>
          <p:nvPr/>
        </p:nvSpPr>
        <p:spPr>
          <a:xfrm>
            <a:off x="143000" y="654630"/>
            <a:ext cx="9001000" cy="7009226"/>
          </a:xfrm>
          <a:prstGeom prst="rect">
            <a:avLst/>
          </a:prstGeom>
        </p:spPr>
        <p:txBody>
          <a:bodyPr wrap="square">
            <a:spAutoFit/>
          </a:bodyPr>
          <a:lstStyle/>
          <a:p>
            <a:pPr>
              <a:lnSpc>
                <a:spcPct val="107000"/>
              </a:lnSpc>
              <a:spcAft>
                <a:spcPts val="800"/>
              </a:spcAft>
            </a:pPr>
            <a:r>
              <a:rPr lang="es-ES" sz="4000" b="1" dirty="0">
                <a:latin typeface="Arial" panose="020B0604020202020204" pitchFamily="34" charset="0"/>
                <a:ea typeface="Calibri" panose="020F0502020204030204" pitchFamily="34" charset="0"/>
                <a:cs typeface="Arial" panose="020B0604020202020204" pitchFamily="34" charset="0"/>
              </a:rPr>
              <a:t>Reunión del grupo KEEP+ de CEIDEN.</a:t>
            </a:r>
            <a:endParaRPr lang="es-ES" sz="4000" dirty="0">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s-ES" sz="4000" b="1" dirty="0">
                <a:latin typeface="Arial" panose="020B0604020202020204" pitchFamily="34" charset="0"/>
                <a:ea typeface="Calibri" panose="020F0502020204030204" pitchFamily="34" charset="0"/>
                <a:cs typeface="Arial" panose="020B0604020202020204" pitchFamily="34" charset="0"/>
              </a:rPr>
              <a:t>Grupo de Formación y gestión del conocimiento. </a:t>
            </a:r>
            <a:endParaRPr lang="es-ES" sz="4000" dirty="0">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s-ES" sz="2400" dirty="0">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s-ES" sz="2400" dirty="0">
                <a:latin typeface="Arial" panose="020B0604020202020204" pitchFamily="34" charset="0"/>
                <a:ea typeface="Calibri" panose="020F0502020204030204" pitchFamily="34" charset="0"/>
                <a:cs typeface="Arial" panose="020B0604020202020204" pitchFamily="34" charset="0"/>
              </a:rPr>
              <a:t> </a:t>
            </a:r>
          </a:p>
          <a:p>
            <a:pPr>
              <a:lnSpc>
                <a:spcPct val="107000"/>
              </a:lnSpc>
              <a:spcAft>
                <a:spcPts val="800"/>
              </a:spcAft>
            </a:pPr>
            <a:r>
              <a:rPr lang="es-ES" sz="2400" b="1" dirty="0">
                <a:latin typeface="Arial" panose="020B0604020202020204" pitchFamily="34" charset="0"/>
                <a:ea typeface="Calibri" panose="020F0502020204030204" pitchFamily="34" charset="0"/>
                <a:cs typeface="Arial" panose="020B0604020202020204" pitchFamily="34" charset="0"/>
              </a:rPr>
              <a:t>Fecha:</a:t>
            </a:r>
            <a:r>
              <a:rPr lang="es-ES" sz="2400" dirty="0">
                <a:latin typeface="Arial" panose="020B0604020202020204" pitchFamily="34" charset="0"/>
                <a:ea typeface="Calibri" panose="020F0502020204030204" pitchFamily="34" charset="0"/>
                <a:cs typeface="Arial" panose="020B0604020202020204" pitchFamily="34" charset="0"/>
              </a:rPr>
              <a:t>  </a:t>
            </a:r>
            <a:r>
              <a:rPr lang="es-ES" sz="2400" dirty="0" smtClean="0">
                <a:latin typeface="Arial" panose="020B0604020202020204" pitchFamily="34" charset="0"/>
                <a:ea typeface="Calibri" panose="020F0502020204030204" pitchFamily="34" charset="0"/>
                <a:cs typeface="Arial" panose="020B0604020202020204" pitchFamily="34" charset="0"/>
              </a:rPr>
              <a:t>22-10-2024 </a:t>
            </a:r>
          </a:p>
          <a:p>
            <a:pPr>
              <a:lnSpc>
                <a:spcPct val="107000"/>
              </a:lnSpc>
              <a:spcAft>
                <a:spcPts val="800"/>
              </a:spcAft>
            </a:pPr>
            <a:r>
              <a:rPr lang="es-ES" sz="2400" b="1" dirty="0" smtClean="0">
                <a:latin typeface="Arial" panose="020B0604020202020204" pitchFamily="34" charset="0"/>
                <a:ea typeface="Calibri" panose="020F0502020204030204" pitchFamily="34" charset="0"/>
                <a:cs typeface="Arial" panose="020B0604020202020204" pitchFamily="34" charset="0"/>
              </a:rPr>
              <a:t>Lugar</a:t>
            </a:r>
            <a:r>
              <a:rPr lang="es-ES" sz="2400" b="1" dirty="0">
                <a:latin typeface="Arial" panose="020B0604020202020204" pitchFamily="34" charset="0"/>
                <a:ea typeface="Calibri" panose="020F0502020204030204" pitchFamily="34" charset="0"/>
                <a:cs typeface="Arial" panose="020B0604020202020204" pitchFamily="34" charset="0"/>
              </a:rPr>
              <a:t>:</a:t>
            </a:r>
            <a:r>
              <a:rPr lang="es-ES" sz="2400" dirty="0">
                <a:latin typeface="Arial" panose="020B0604020202020204" pitchFamily="34" charset="0"/>
                <a:ea typeface="Calibri" panose="020F0502020204030204" pitchFamily="34" charset="0"/>
                <a:cs typeface="Arial" panose="020B0604020202020204" pitchFamily="34" charset="0"/>
              </a:rPr>
              <a:t> Escuela Técnica Superior de Ingenieros Industriales de Madrid, ETSIIM-UPM.</a:t>
            </a:r>
          </a:p>
          <a:p>
            <a:pPr>
              <a:lnSpc>
                <a:spcPct val="107000"/>
              </a:lnSpc>
              <a:spcAft>
                <a:spcPts val="800"/>
              </a:spcAft>
            </a:pPr>
            <a:r>
              <a:rPr lang="es-ES" sz="2400" dirty="0" smtClean="0">
                <a:latin typeface="Arial" panose="020B0604020202020204" pitchFamily="34" charset="0"/>
                <a:ea typeface="Calibri" panose="020F0502020204030204" pitchFamily="34" charset="0"/>
                <a:cs typeface="Arial" panose="020B0604020202020204" pitchFamily="34" charset="0"/>
              </a:rPr>
              <a:t>Edificio </a:t>
            </a:r>
            <a:r>
              <a:rPr lang="es-ES" sz="2400" dirty="0">
                <a:latin typeface="Arial" panose="020B0604020202020204" pitchFamily="34" charset="0"/>
                <a:ea typeface="Calibri" panose="020F0502020204030204" pitchFamily="34" charset="0"/>
                <a:cs typeface="Arial" panose="020B0604020202020204" pitchFamily="34" charset="0"/>
              </a:rPr>
              <a:t>Nuclear de la ETS de Ingenieros Industriales de Madrid,</a:t>
            </a:r>
          </a:p>
          <a:p>
            <a:pPr>
              <a:lnSpc>
                <a:spcPct val="107000"/>
              </a:lnSpc>
              <a:spcAft>
                <a:spcPts val="800"/>
              </a:spcAft>
            </a:pPr>
            <a:r>
              <a:rPr lang="es-ES" sz="2400" dirty="0">
                <a:latin typeface="Arial" panose="020B0604020202020204" pitchFamily="34" charset="0"/>
                <a:ea typeface="Calibri" panose="020F0502020204030204" pitchFamily="34" charset="0"/>
                <a:cs typeface="Arial" panose="020B0604020202020204" pitchFamily="34" charset="0"/>
              </a:rPr>
              <a:t>2ª planta , Biblioteca.</a:t>
            </a:r>
          </a:p>
          <a:p>
            <a:pPr>
              <a:lnSpc>
                <a:spcPct val="107000"/>
              </a:lnSpc>
              <a:spcAft>
                <a:spcPts val="800"/>
              </a:spcAft>
            </a:pPr>
            <a:r>
              <a:rPr lang="es-ES" sz="2400" dirty="0">
                <a:latin typeface="Arial" panose="020B0604020202020204" pitchFamily="34" charset="0"/>
                <a:ea typeface="Calibri" panose="020F0502020204030204" pitchFamily="34" charset="0"/>
                <a:cs typeface="Arial" panose="020B0604020202020204" pitchFamily="34" charset="0"/>
              </a:rPr>
              <a:t> </a:t>
            </a:r>
          </a:p>
          <a:p>
            <a:pPr>
              <a:lnSpc>
                <a:spcPct val="107000"/>
              </a:lnSpc>
              <a:spcAft>
                <a:spcPts val="800"/>
              </a:spcAft>
            </a:pPr>
            <a:r>
              <a:rPr lang="es-ES" sz="1200" dirty="0">
                <a:latin typeface="Arial" panose="020B0604020202020204" pitchFamily="34" charset="0"/>
                <a:ea typeface="Calibri" panose="020F0502020204030204" pitchFamily="34" charset="0"/>
                <a:cs typeface="Times New Roman" panose="02020603050405020304" pitchFamily="18" charset="0"/>
              </a:rPr>
              <a:t> </a:t>
            </a:r>
            <a:endParaRPr lang="es-ES"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48475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10"/>
          </p:nvPr>
        </p:nvSpPr>
        <p:spPr>
          <a:xfrm>
            <a:off x="0" y="73704"/>
            <a:ext cx="1008062" cy="503386"/>
          </a:xfrm>
        </p:spPr>
        <p:txBody>
          <a:bodyPr/>
          <a:lstStyle/>
          <a:p>
            <a:fld id="{EDE61BF1-DA4D-4969-BD28-4565474179E4}" type="slidenum">
              <a:rPr lang="es-ES" smtClean="0">
                <a:solidFill>
                  <a:schemeClr val="bg1"/>
                </a:solidFill>
              </a:rPr>
              <a:pPr/>
              <a:t>10</a:t>
            </a:fld>
            <a:endParaRPr lang="es-ES" dirty="0">
              <a:solidFill>
                <a:schemeClr val="bg1"/>
              </a:solidFill>
            </a:endParaRPr>
          </a:p>
        </p:txBody>
      </p:sp>
      <p:sp>
        <p:nvSpPr>
          <p:cNvPr id="4" name="1 Título"/>
          <p:cNvSpPr>
            <a:spLocks noGrp="1"/>
          </p:cNvSpPr>
          <p:nvPr>
            <p:ph type="title"/>
          </p:nvPr>
        </p:nvSpPr>
        <p:spPr>
          <a:xfrm>
            <a:off x="768685" y="116632"/>
            <a:ext cx="7715304" cy="417530"/>
          </a:xfrm>
        </p:spPr>
        <p:txBody>
          <a:bodyPr>
            <a:normAutofit/>
          </a:bodyPr>
          <a:lstStyle/>
          <a:p>
            <a:r>
              <a:rPr lang="en-US" sz="2000" dirty="0" smtClean="0">
                <a:solidFill>
                  <a:schemeClr val="bg1"/>
                </a:solidFill>
              </a:rPr>
              <a:t>Key Points: University - National level</a:t>
            </a:r>
            <a:endParaRPr lang="en-US" sz="2000" dirty="0">
              <a:solidFill>
                <a:schemeClr val="bg1"/>
              </a:solidFill>
            </a:endParaRPr>
          </a:p>
        </p:txBody>
      </p:sp>
      <p:sp>
        <p:nvSpPr>
          <p:cNvPr id="6" name="5 CuadroTexto"/>
          <p:cNvSpPr txBox="1"/>
          <p:nvPr/>
        </p:nvSpPr>
        <p:spPr>
          <a:xfrm>
            <a:off x="0" y="641682"/>
            <a:ext cx="9036496" cy="6740307"/>
          </a:xfrm>
          <a:prstGeom prst="rect">
            <a:avLst/>
          </a:prstGeom>
          <a:noFill/>
        </p:spPr>
        <p:txBody>
          <a:bodyPr wrap="square" rtlCol="0">
            <a:spAutoFit/>
          </a:bodyPr>
          <a:lstStyle/>
          <a:p>
            <a:pPr marL="285750" indent="-285750" algn="just">
              <a:spcBef>
                <a:spcPts val="0"/>
              </a:spcBef>
              <a:buFont typeface="Arial" panose="020B0604020202020204" pitchFamily="34" charset="0"/>
              <a:buChar char="•"/>
            </a:pPr>
            <a:r>
              <a:rPr lang="en-US" sz="3600" b="1" kern="0" dirty="0">
                <a:ea typeface="Verdana" panose="020B0604030504040204" pitchFamily="34" charset="0"/>
                <a:cs typeface="Verdana" panose="020B0604030504040204" pitchFamily="34" charset="0"/>
              </a:rPr>
              <a:t>Enhance support to Universities </a:t>
            </a:r>
            <a:r>
              <a:rPr lang="en-US" sz="3600" kern="0" dirty="0">
                <a:ea typeface="Verdana" panose="020B0604030504040204" pitchFamily="34" charset="0"/>
                <a:cs typeface="Verdana" panose="020B0604030504040204" pitchFamily="34" charset="0"/>
              </a:rPr>
              <a:t>with well established master’s </a:t>
            </a:r>
            <a:r>
              <a:rPr lang="en-US" sz="3600" kern="0" dirty="0" smtClean="0">
                <a:ea typeface="Verdana" panose="020B0604030504040204" pitchFamily="34" charset="0"/>
                <a:cs typeface="Verdana" panose="020B0604030504040204" pitchFamily="34" charset="0"/>
              </a:rPr>
              <a:t>degrees:</a:t>
            </a:r>
          </a:p>
          <a:p>
            <a:pPr marL="285750" indent="-285750" algn="just">
              <a:spcBef>
                <a:spcPts val="0"/>
              </a:spcBef>
              <a:buFont typeface="Arial" panose="020B0604020202020204" pitchFamily="34" charset="0"/>
              <a:buChar char="•"/>
            </a:pPr>
            <a:r>
              <a:rPr lang="en-US" sz="3600" kern="0" dirty="0" smtClean="0">
                <a:ea typeface="Verdana" panose="020B0604030504040204" pitchFamily="34" charset="0"/>
                <a:cs typeface="Verdana" panose="020B0604030504040204" pitchFamily="34" charset="0"/>
              </a:rPr>
              <a:t>National level</a:t>
            </a:r>
          </a:p>
          <a:p>
            <a:pPr marL="285750" indent="-285750" algn="just">
              <a:spcBef>
                <a:spcPts val="0"/>
              </a:spcBef>
              <a:buFont typeface="Arial" panose="020B0604020202020204" pitchFamily="34" charset="0"/>
              <a:buChar char="•"/>
            </a:pPr>
            <a:r>
              <a:rPr lang="en-US" sz="3600" kern="0" dirty="0" smtClean="0">
                <a:solidFill>
                  <a:srgbClr val="FF0000"/>
                </a:solidFill>
                <a:ea typeface="Verdana" panose="020B0604030504040204" pitchFamily="34" charset="0"/>
                <a:cs typeface="Verdana" panose="020B0604030504040204" pitchFamily="34" charset="0"/>
              </a:rPr>
              <a:t>CSN  Nuclear Safety council &amp; </a:t>
            </a:r>
            <a:r>
              <a:rPr lang="en-US" sz="3600" kern="0" dirty="0">
                <a:solidFill>
                  <a:srgbClr val="FF0000"/>
                </a:solidFill>
                <a:ea typeface="Verdana" panose="020B0604030504040204" pitchFamily="34" charset="0"/>
                <a:cs typeface="Verdana" panose="020B0604030504040204" pitchFamily="34" charset="0"/>
              </a:rPr>
              <a:t>Nuclear Chairs, </a:t>
            </a:r>
            <a:r>
              <a:rPr lang="en-US" sz="3600" kern="0" dirty="0" smtClean="0">
                <a:solidFill>
                  <a:srgbClr val="FF0000"/>
                </a:solidFill>
                <a:ea typeface="Verdana" panose="020B0604030504040204" pitchFamily="34" charset="0"/>
                <a:cs typeface="Verdana" panose="020B0604030504040204" pitchFamily="34" charset="0"/>
              </a:rPr>
              <a:t> 4 chairs in nuclear safety and radiation protection </a:t>
            </a:r>
            <a:r>
              <a:rPr lang="en-US" sz="3600" kern="0" dirty="0">
                <a:solidFill>
                  <a:srgbClr val="FF0000"/>
                </a:solidFill>
                <a:ea typeface="Verdana" panose="020B0604030504040204" pitchFamily="34" charset="0"/>
                <a:cs typeface="Verdana" panose="020B0604030504040204" pitchFamily="34" charset="0"/>
              </a:rPr>
              <a:t>sponsored with 70.000 </a:t>
            </a:r>
            <a:r>
              <a:rPr lang="en-US" sz="3600" kern="0" dirty="0" smtClean="0">
                <a:solidFill>
                  <a:srgbClr val="FF0000"/>
                </a:solidFill>
                <a:ea typeface="Verdana" panose="020B0604030504040204" pitchFamily="34" charset="0"/>
                <a:cs typeface="Verdana" panose="020B0604030504040204" pitchFamily="34" charset="0"/>
              </a:rPr>
              <a:t>€/year since 2010.</a:t>
            </a:r>
          </a:p>
          <a:p>
            <a:pPr marL="285750" indent="-285750" algn="just">
              <a:spcBef>
                <a:spcPts val="0"/>
              </a:spcBef>
              <a:buFont typeface="Arial" panose="020B0604020202020204" pitchFamily="34" charset="0"/>
              <a:buChar char="•"/>
            </a:pPr>
            <a:r>
              <a:rPr lang="en-US" sz="3600" kern="0" dirty="0" smtClean="0">
                <a:ea typeface="Verdana" panose="020B0604030504040204" pitchFamily="34" charset="0"/>
                <a:cs typeface="Verdana" panose="020B0604030504040204" pitchFamily="34" charset="0"/>
              </a:rPr>
              <a:t>Collaboration </a:t>
            </a:r>
            <a:r>
              <a:rPr lang="en-US" sz="3600" kern="0" dirty="0">
                <a:ea typeface="Verdana" panose="020B0604030504040204" pitchFamily="34" charset="0"/>
                <a:cs typeface="Verdana" panose="020B0604030504040204" pitchFamily="34" charset="0"/>
              </a:rPr>
              <a:t>with utilities </a:t>
            </a:r>
            <a:r>
              <a:rPr lang="en-US" sz="3600" kern="0" dirty="0" smtClean="0">
                <a:ea typeface="Verdana" panose="020B0604030504040204" pitchFamily="34" charset="0"/>
                <a:cs typeface="Verdana" panose="020B0604030504040204" pitchFamily="34" charset="0"/>
              </a:rPr>
              <a:t>in education programs in nuclear engineering </a:t>
            </a:r>
          </a:p>
          <a:p>
            <a:pPr marL="285750" indent="-285750" algn="just">
              <a:spcBef>
                <a:spcPts val="0"/>
              </a:spcBef>
              <a:buFont typeface="Arial" panose="020B0604020202020204" pitchFamily="34" charset="0"/>
              <a:buChar char="•"/>
            </a:pPr>
            <a:r>
              <a:rPr lang="en-US" sz="3600" kern="0" dirty="0" smtClean="0">
                <a:ea typeface="Verdana" panose="020B0604030504040204" pitchFamily="34" charset="0"/>
                <a:cs typeface="Verdana" panose="020B0604030504040204" pitchFamily="34" charset="0"/>
              </a:rPr>
              <a:t>Country Nuclear Associations ( SNE, etc.)</a:t>
            </a:r>
          </a:p>
          <a:p>
            <a:pPr marL="1657350" lvl="3" indent="-285750" algn="just">
              <a:buFont typeface="Courier New" panose="02070309020205020404" pitchFamily="49" charset="0"/>
              <a:buChar char="o"/>
            </a:pPr>
            <a:endParaRPr lang="en-US" sz="3600" kern="0" dirty="0" smtClean="0">
              <a:ea typeface="Verdana" panose="020B0604030504040204" pitchFamily="34" charset="0"/>
              <a:cs typeface="Verdana" panose="020B0604030504040204" pitchFamily="34" charset="0"/>
            </a:endParaRPr>
          </a:p>
          <a:p>
            <a:pPr marL="1200150" lvl="2" indent="-285750" algn="just">
              <a:buFont typeface="Wingdings" panose="05000000000000000000" pitchFamily="2" charset="2"/>
              <a:buChar char="ü"/>
            </a:pPr>
            <a:endParaRPr lang="en-US" kern="0" dirty="0" smtClean="0">
              <a:ea typeface="Verdana" panose="020B0604030504040204" pitchFamily="34" charset="0"/>
              <a:cs typeface="Verdana" panose="020B0604030504040204" pitchFamily="34" charset="0"/>
            </a:endParaRPr>
          </a:p>
          <a:p>
            <a:pPr marL="1200150" lvl="2" indent="-285750" algn="just">
              <a:buFont typeface="Wingdings" panose="05000000000000000000" pitchFamily="2" charset="2"/>
              <a:buChar char="ü"/>
            </a:pPr>
            <a:endParaRPr lang="en-US" kern="0" dirty="0" smtClean="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4853814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10"/>
          </p:nvPr>
        </p:nvSpPr>
        <p:spPr>
          <a:xfrm>
            <a:off x="35496" y="116632"/>
            <a:ext cx="1008062" cy="503386"/>
          </a:xfrm>
        </p:spPr>
        <p:txBody>
          <a:bodyPr/>
          <a:lstStyle/>
          <a:p>
            <a:fld id="{EDE61BF1-DA4D-4969-BD28-4565474179E4}" type="slidenum">
              <a:rPr lang="es-ES" smtClean="0">
                <a:solidFill>
                  <a:schemeClr val="bg1"/>
                </a:solidFill>
              </a:rPr>
              <a:pPr/>
              <a:t>11</a:t>
            </a:fld>
            <a:endParaRPr lang="es-ES" dirty="0">
              <a:solidFill>
                <a:schemeClr val="bg1"/>
              </a:solidFill>
            </a:endParaRPr>
          </a:p>
        </p:txBody>
      </p:sp>
      <p:sp>
        <p:nvSpPr>
          <p:cNvPr id="4" name="1 Título"/>
          <p:cNvSpPr>
            <a:spLocks noGrp="1"/>
          </p:cNvSpPr>
          <p:nvPr>
            <p:ph type="title"/>
          </p:nvPr>
        </p:nvSpPr>
        <p:spPr>
          <a:xfrm>
            <a:off x="1187624" y="116632"/>
            <a:ext cx="7715304" cy="417530"/>
          </a:xfrm>
        </p:spPr>
        <p:txBody>
          <a:bodyPr>
            <a:normAutofit/>
          </a:bodyPr>
          <a:lstStyle/>
          <a:p>
            <a:r>
              <a:rPr lang="en-US" sz="2000" dirty="0" smtClean="0">
                <a:solidFill>
                  <a:schemeClr val="bg1"/>
                </a:solidFill>
              </a:rPr>
              <a:t>Key Points: Nuclear Organizations</a:t>
            </a:r>
            <a:endParaRPr lang="en-US" sz="2000" dirty="0">
              <a:solidFill>
                <a:schemeClr val="bg1"/>
              </a:solidFill>
            </a:endParaRPr>
          </a:p>
        </p:txBody>
      </p:sp>
      <p:sp>
        <p:nvSpPr>
          <p:cNvPr id="6" name="5 CuadroTexto"/>
          <p:cNvSpPr txBox="1"/>
          <p:nvPr/>
        </p:nvSpPr>
        <p:spPr>
          <a:xfrm>
            <a:off x="683418" y="1907540"/>
            <a:ext cx="8317737" cy="3416320"/>
          </a:xfrm>
          <a:prstGeom prst="rect">
            <a:avLst/>
          </a:prstGeom>
          <a:noFill/>
        </p:spPr>
        <p:txBody>
          <a:bodyPr wrap="square" rtlCol="0">
            <a:spAutoFit/>
          </a:bodyPr>
          <a:lstStyle/>
          <a:p>
            <a:pPr>
              <a:spcBef>
                <a:spcPts val="0"/>
              </a:spcBef>
            </a:pPr>
            <a:r>
              <a:rPr lang="en-US" b="1" i="1" u="sng" kern="0" dirty="0" smtClean="0">
                <a:latin typeface="+mj-lt"/>
                <a:ea typeface="Verdana" panose="020B0604030504040204" pitchFamily="34" charset="0"/>
                <a:cs typeface="Verdana" panose="020B0604030504040204" pitchFamily="34" charset="0"/>
              </a:rPr>
              <a:t>Recruitment</a:t>
            </a:r>
          </a:p>
          <a:p>
            <a:pPr algn="just"/>
            <a:endParaRPr lang="en-GB" dirty="0"/>
          </a:p>
          <a:p>
            <a:pPr marL="285750" indent="-285750" algn="just">
              <a:buFontTx/>
              <a:buChar char="-"/>
            </a:pPr>
            <a:r>
              <a:rPr lang="en-GB" dirty="0" smtClean="0">
                <a:solidFill>
                  <a:srgbClr val="FF0000"/>
                </a:solidFill>
              </a:rPr>
              <a:t>Number of new staff in </a:t>
            </a:r>
            <a:r>
              <a:rPr lang="en-GB" dirty="0">
                <a:solidFill>
                  <a:srgbClr val="FF0000"/>
                </a:solidFill>
              </a:rPr>
              <a:t>the regulatory body </a:t>
            </a:r>
            <a:r>
              <a:rPr lang="en-GB" dirty="0" smtClean="0">
                <a:solidFill>
                  <a:srgbClr val="FF0000"/>
                </a:solidFill>
              </a:rPr>
              <a:t>/ nuclear sector should </a:t>
            </a:r>
            <a:r>
              <a:rPr lang="en-GB" dirty="0">
                <a:solidFill>
                  <a:srgbClr val="FF0000"/>
                </a:solidFill>
              </a:rPr>
              <a:t>be more or less </a:t>
            </a:r>
            <a:r>
              <a:rPr lang="en-GB" dirty="0" smtClean="0">
                <a:solidFill>
                  <a:srgbClr val="FF0000"/>
                </a:solidFill>
              </a:rPr>
              <a:t>constant → better 10 newcomers/year during six years than 60 newcomers one year and no newcomers during the next 5 years . </a:t>
            </a:r>
          </a:p>
          <a:p>
            <a:pPr marL="285750" indent="-285750" algn="just">
              <a:buFontTx/>
              <a:buChar char="-"/>
            </a:pPr>
            <a:endParaRPr lang="en-GB" dirty="0"/>
          </a:p>
          <a:p>
            <a:pPr marL="285750" indent="-285750" algn="just">
              <a:buFontTx/>
              <a:buChar char="-"/>
            </a:pPr>
            <a:r>
              <a:rPr lang="en-GB" dirty="0" smtClean="0"/>
              <a:t>It is not easy, when recruiting 60 people:</a:t>
            </a:r>
          </a:p>
          <a:p>
            <a:pPr marL="285750" indent="-285750" algn="just">
              <a:buFontTx/>
              <a:buChar char="-"/>
            </a:pPr>
            <a:endParaRPr lang="en-GB" dirty="0"/>
          </a:p>
          <a:p>
            <a:pPr lvl="1" algn="just"/>
            <a:r>
              <a:rPr lang="en-GB" dirty="0" smtClean="0"/>
              <a:t>-attraction of talented newcomers in one year</a:t>
            </a:r>
          </a:p>
          <a:p>
            <a:pPr lvl="1" algn="just"/>
            <a:endParaRPr lang="en-GB" dirty="0" smtClean="0"/>
          </a:p>
          <a:p>
            <a:pPr lvl="1" algn="just"/>
            <a:r>
              <a:rPr lang="en-GB" dirty="0" smtClean="0"/>
              <a:t>- knowledge transfer to new staff from existing staff</a:t>
            </a:r>
            <a:endParaRPr lang="es-ES" dirty="0" smtClean="0"/>
          </a:p>
          <a:p>
            <a:pPr>
              <a:spcBef>
                <a:spcPts val="0"/>
              </a:spcBef>
            </a:pPr>
            <a:endParaRPr lang="en-US" b="1" i="1" u="sng" kern="0" dirty="0" smtClean="0">
              <a:latin typeface="+mj-lt"/>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7487900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10"/>
          </p:nvPr>
        </p:nvSpPr>
        <p:spPr>
          <a:xfrm>
            <a:off x="82711" y="28162"/>
            <a:ext cx="1008062" cy="503386"/>
          </a:xfrm>
        </p:spPr>
        <p:txBody>
          <a:bodyPr/>
          <a:lstStyle/>
          <a:p>
            <a:fld id="{EDE61BF1-DA4D-4969-BD28-4565474179E4}" type="slidenum">
              <a:rPr lang="es-ES" smtClean="0">
                <a:solidFill>
                  <a:schemeClr val="bg1"/>
                </a:solidFill>
              </a:rPr>
              <a:pPr/>
              <a:t>12</a:t>
            </a:fld>
            <a:endParaRPr lang="es-ES" dirty="0">
              <a:solidFill>
                <a:schemeClr val="bg1"/>
              </a:solidFill>
            </a:endParaRPr>
          </a:p>
        </p:txBody>
      </p:sp>
      <p:sp>
        <p:nvSpPr>
          <p:cNvPr id="4" name="1 Título"/>
          <p:cNvSpPr>
            <a:spLocks noGrp="1"/>
          </p:cNvSpPr>
          <p:nvPr>
            <p:ph type="title"/>
          </p:nvPr>
        </p:nvSpPr>
        <p:spPr>
          <a:xfrm>
            <a:off x="971600" y="-36871"/>
            <a:ext cx="7715304" cy="417530"/>
          </a:xfrm>
        </p:spPr>
        <p:txBody>
          <a:bodyPr>
            <a:normAutofit fontScale="90000"/>
          </a:bodyPr>
          <a:lstStyle/>
          <a:p>
            <a:r>
              <a:rPr lang="en-GB" sz="2000" dirty="0">
                <a:solidFill>
                  <a:schemeClr val="bg1"/>
                </a:solidFill>
              </a:rPr>
              <a:t>Attract talented people to the regulatory body, </a:t>
            </a:r>
            <a:r>
              <a:rPr lang="en-GB" sz="2000" dirty="0" smtClean="0">
                <a:solidFill>
                  <a:schemeClr val="bg1"/>
                </a:solidFill>
              </a:rPr>
              <a:t>to the nuclear </a:t>
            </a:r>
            <a:r>
              <a:rPr lang="en-GB" sz="2000" dirty="0">
                <a:solidFill>
                  <a:schemeClr val="bg1"/>
                </a:solidFill>
              </a:rPr>
              <a:t>sector </a:t>
            </a:r>
            <a:r>
              <a:rPr lang="en-GB" sz="2000" dirty="0" smtClean="0">
                <a:solidFill>
                  <a:schemeClr val="bg1"/>
                </a:solidFill>
              </a:rPr>
              <a:t>and to the </a:t>
            </a:r>
            <a:r>
              <a:rPr lang="en-US" sz="2000" dirty="0" smtClean="0">
                <a:solidFill>
                  <a:schemeClr val="bg1"/>
                </a:solidFill>
              </a:rPr>
              <a:t>nuclear education programs</a:t>
            </a:r>
            <a:endParaRPr lang="en-US" sz="2000" dirty="0">
              <a:solidFill>
                <a:schemeClr val="bg1"/>
              </a:solidFill>
            </a:endParaRPr>
          </a:p>
        </p:txBody>
      </p:sp>
      <p:sp>
        <p:nvSpPr>
          <p:cNvPr id="6" name="5 CuadroTexto"/>
          <p:cNvSpPr txBox="1"/>
          <p:nvPr/>
        </p:nvSpPr>
        <p:spPr>
          <a:xfrm>
            <a:off x="51931" y="531548"/>
            <a:ext cx="9073008" cy="7786747"/>
          </a:xfrm>
          <a:prstGeom prst="rect">
            <a:avLst/>
          </a:prstGeom>
          <a:noFill/>
        </p:spPr>
        <p:txBody>
          <a:bodyPr wrap="square" rtlCol="0">
            <a:spAutoFit/>
          </a:bodyPr>
          <a:lstStyle/>
          <a:p>
            <a:pPr algn="just"/>
            <a:r>
              <a:rPr lang="en-US" kern="0" dirty="0" smtClean="0">
                <a:ea typeface="Verdana" panose="020B0604030504040204" pitchFamily="34" charset="0"/>
                <a:cs typeface="Verdana" panose="020B0604030504040204" pitchFamily="34" charset="0"/>
              </a:rPr>
              <a:t>Develop </a:t>
            </a:r>
            <a:r>
              <a:rPr lang="en-US" kern="0" dirty="0">
                <a:ea typeface="Verdana" panose="020B0604030504040204" pitchFamily="34" charset="0"/>
                <a:cs typeface="Verdana" panose="020B0604030504040204" pitchFamily="34" charset="0"/>
              </a:rPr>
              <a:t>schemes that </a:t>
            </a:r>
            <a:r>
              <a:rPr lang="en-US" sz="3200" kern="0" dirty="0">
                <a:solidFill>
                  <a:srgbClr val="FF0000"/>
                </a:solidFill>
                <a:ea typeface="Verdana" panose="020B0604030504040204" pitchFamily="34" charset="0"/>
                <a:cs typeface="Verdana" panose="020B0604030504040204" pitchFamily="34" charset="0"/>
              </a:rPr>
              <a:t>attract students </a:t>
            </a:r>
            <a:r>
              <a:rPr lang="en-US" kern="0" dirty="0">
                <a:ea typeface="Verdana" panose="020B0604030504040204" pitchFamily="34" charset="0"/>
                <a:cs typeface="Verdana" panose="020B0604030504040204" pitchFamily="34" charset="0"/>
              </a:rPr>
              <a:t>to nuclear engineering, or radiation protection </a:t>
            </a:r>
            <a:r>
              <a:rPr lang="en-US" kern="0" dirty="0" smtClean="0">
                <a:ea typeface="Verdana" panose="020B0604030504040204" pitchFamily="34" charset="0"/>
                <a:cs typeface="Verdana" panose="020B0604030504040204" pitchFamily="34" charset="0"/>
              </a:rPr>
              <a:t>programs, and to the nuclear sector.</a:t>
            </a:r>
          </a:p>
          <a:p>
            <a:pPr algn="just"/>
            <a:endParaRPr lang="en-US" kern="0" dirty="0" smtClean="0">
              <a:solidFill>
                <a:srgbClr val="FF0000"/>
              </a:solidFill>
              <a:ea typeface="Verdana" panose="020B0604030504040204" pitchFamily="34" charset="0"/>
            </a:endParaRPr>
          </a:p>
          <a:p>
            <a:pPr algn="just"/>
            <a:endParaRPr lang="en-US" kern="0" dirty="0">
              <a:solidFill>
                <a:srgbClr val="FF0000"/>
              </a:solidFill>
              <a:ea typeface="Verdana" panose="020B0604030504040204" pitchFamily="34" charset="0"/>
            </a:endParaRPr>
          </a:p>
          <a:p>
            <a:pPr marL="285750" indent="-285750" algn="just">
              <a:buFont typeface="Arial" panose="020B0604020202020204" pitchFamily="34" charset="0"/>
              <a:buChar char="•"/>
            </a:pPr>
            <a:r>
              <a:rPr lang="en-US" kern="0" dirty="0" smtClean="0">
                <a:solidFill>
                  <a:srgbClr val="FF0000"/>
                </a:solidFill>
                <a:ea typeface="Verdana" panose="020B0604030504040204" pitchFamily="34" charset="0"/>
              </a:rPr>
              <a:t>Develop </a:t>
            </a:r>
            <a:r>
              <a:rPr lang="en-US" kern="0" dirty="0">
                <a:solidFill>
                  <a:srgbClr val="FF0000"/>
                </a:solidFill>
                <a:ea typeface="Verdana" panose="020B0604030504040204" pitchFamily="34" charset="0"/>
              </a:rPr>
              <a:t>conferences about nuclear, in the universities with masters on nuclear engineering..    - Very good job developed by nuclear youth in Spain.</a:t>
            </a:r>
            <a:endParaRPr lang="es-ES" dirty="0">
              <a:solidFill>
                <a:srgbClr val="FF0000"/>
              </a:solidFill>
            </a:endParaRPr>
          </a:p>
          <a:p>
            <a:pPr algn="just"/>
            <a:endParaRPr lang="en-US" kern="0" dirty="0">
              <a:ea typeface="Verdana" panose="020B0604030504040204" pitchFamily="34" charset="0"/>
              <a:cs typeface="Verdana" panose="020B0604030504040204" pitchFamily="34" charset="0"/>
            </a:endParaRPr>
          </a:p>
          <a:p>
            <a:pPr marL="285750" indent="-285750" algn="just">
              <a:buFont typeface="Courier New" panose="02070309020205020404" pitchFamily="49" charset="0"/>
              <a:buChar char="o"/>
            </a:pPr>
            <a:r>
              <a:rPr lang="en-US" kern="0" dirty="0" smtClean="0">
                <a:ea typeface="Verdana" panose="020B0604030504040204" pitchFamily="34" charset="0"/>
                <a:cs typeface="Verdana" panose="020B0604030504040204" pitchFamily="34" charset="0"/>
              </a:rPr>
              <a:t>Award </a:t>
            </a:r>
            <a:r>
              <a:rPr lang="en-US" kern="0" dirty="0">
                <a:ea typeface="Verdana" panose="020B0604030504040204" pitchFamily="34" charset="0"/>
                <a:cs typeface="Verdana" panose="020B0604030504040204" pitchFamily="34" charset="0"/>
              </a:rPr>
              <a:t>top-ranked student of each </a:t>
            </a:r>
            <a:r>
              <a:rPr lang="en-US" kern="0" dirty="0" smtClean="0">
                <a:ea typeface="Verdana" panose="020B0604030504040204" pitchFamily="34" charset="0"/>
                <a:cs typeface="Verdana" panose="020B0604030504040204" pitchFamily="34" charset="0"/>
              </a:rPr>
              <a:t>promotion</a:t>
            </a:r>
            <a:endParaRPr lang="es-ES" dirty="0"/>
          </a:p>
          <a:p>
            <a:pPr marL="285750" indent="-285750" algn="just">
              <a:buFont typeface="Courier New" panose="02070309020205020404" pitchFamily="49" charset="0"/>
              <a:buChar char="o"/>
            </a:pPr>
            <a:r>
              <a:rPr lang="en-US" kern="0" dirty="0">
                <a:ea typeface="Verdana" panose="020B0604030504040204" pitchFamily="34" charset="0"/>
                <a:cs typeface="Verdana" panose="020B0604030504040204" pitchFamily="34" charset="0"/>
              </a:rPr>
              <a:t>Scholarships for fees in master’s </a:t>
            </a:r>
            <a:r>
              <a:rPr lang="en-US" kern="0" dirty="0" smtClean="0">
                <a:ea typeface="Verdana" panose="020B0604030504040204" pitchFamily="34" charset="0"/>
                <a:cs typeface="Verdana" panose="020B0604030504040204" pitchFamily="34" charset="0"/>
              </a:rPr>
              <a:t>degrees in nuclear engineering and scholarships for  </a:t>
            </a:r>
            <a:r>
              <a:rPr lang="en-US" kern="0" dirty="0">
                <a:ea typeface="Verdana" panose="020B0604030504040204" pitchFamily="34" charset="0"/>
                <a:cs typeface="Verdana" panose="020B0604030504040204" pitchFamily="34" charset="0"/>
              </a:rPr>
              <a:t>accommodation</a:t>
            </a:r>
            <a:r>
              <a:rPr lang="en-US" kern="0" dirty="0" smtClean="0">
                <a:ea typeface="Verdana" panose="020B0604030504040204" pitchFamily="34" charset="0"/>
                <a:cs typeface="Verdana" panose="020B0604030504040204" pitchFamily="34" charset="0"/>
              </a:rPr>
              <a:t>.</a:t>
            </a:r>
          </a:p>
          <a:p>
            <a:pPr marL="285750" indent="-285750" algn="just">
              <a:buFont typeface="Courier New" panose="02070309020205020404" pitchFamily="49" charset="0"/>
              <a:buChar char="o"/>
            </a:pPr>
            <a:r>
              <a:rPr lang="en-US" kern="0" dirty="0" smtClean="0">
                <a:ea typeface="Verdana" panose="020B0604030504040204" pitchFamily="34" charset="0"/>
                <a:cs typeface="Verdana" panose="020B0604030504040204" pitchFamily="34" charset="0"/>
              </a:rPr>
              <a:t>Set up a national system to connect nuclear engineers with new positions in nuclear sector.   </a:t>
            </a:r>
          </a:p>
          <a:p>
            <a:pPr marL="285750" indent="-285750" algn="just">
              <a:buFont typeface="Courier New" panose="02070309020205020404" pitchFamily="49" charset="0"/>
              <a:buChar char="o"/>
            </a:pPr>
            <a:r>
              <a:rPr lang="en-US" kern="0" dirty="0" smtClean="0">
                <a:ea typeface="Verdana" panose="020B0604030504040204" pitchFamily="34" charset="0"/>
                <a:cs typeface="Verdana" panose="020B0604030504040204" pitchFamily="34" charset="0"/>
              </a:rPr>
              <a:t>Strive </a:t>
            </a:r>
            <a:r>
              <a:rPr lang="en-US" kern="0" dirty="0">
                <a:ea typeface="Verdana" panose="020B0604030504040204" pitchFamily="34" charset="0"/>
                <a:cs typeface="Verdana" panose="020B0604030504040204" pitchFamily="34" charset="0"/>
              </a:rPr>
              <a:t>for a good alignment between </a:t>
            </a:r>
            <a:r>
              <a:rPr lang="en-US" b="1" kern="0" dirty="0">
                <a:ea typeface="Verdana" panose="020B0604030504040204" pitchFamily="34" charset="0"/>
                <a:cs typeface="Verdana" panose="020B0604030504040204" pitchFamily="34" charset="0"/>
              </a:rPr>
              <a:t>demand</a:t>
            </a:r>
            <a:r>
              <a:rPr lang="en-US" kern="0" dirty="0">
                <a:ea typeface="Verdana" panose="020B0604030504040204" pitchFamily="34" charset="0"/>
                <a:cs typeface="Verdana" panose="020B0604030504040204" pitchFamily="34" charset="0"/>
              </a:rPr>
              <a:t> and </a:t>
            </a:r>
            <a:r>
              <a:rPr lang="en-US" b="1" kern="0" dirty="0" smtClean="0">
                <a:ea typeface="Verdana" panose="020B0604030504040204" pitchFamily="34" charset="0"/>
                <a:cs typeface="Verdana" panose="020B0604030504040204" pitchFamily="34" charset="0"/>
              </a:rPr>
              <a:t>supply of nuclear professionals</a:t>
            </a:r>
            <a:r>
              <a:rPr lang="en-US" kern="0" dirty="0" smtClean="0">
                <a:ea typeface="Verdana" panose="020B0604030504040204" pitchFamily="34" charset="0"/>
                <a:cs typeface="Verdana" panose="020B0604030504040204" pitchFamily="34" charset="0"/>
              </a:rPr>
              <a:t>. Foster connection between </a:t>
            </a:r>
            <a:r>
              <a:rPr lang="en-US" b="1" kern="0" dirty="0" smtClean="0">
                <a:ea typeface="Verdana" panose="020B0604030504040204" pitchFamily="34" charset="0"/>
                <a:cs typeface="Verdana" panose="020B0604030504040204" pitchFamily="34" charset="0"/>
              </a:rPr>
              <a:t>Academia</a:t>
            </a:r>
            <a:r>
              <a:rPr lang="en-US" kern="0" dirty="0" smtClean="0">
                <a:ea typeface="Verdana" panose="020B0604030504040204" pitchFamily="34" charset="0"/>
                <a:cs typeface="Verdana" panose="020B0604030504040204" pitchFamily="34" charset="0"/>
              </a:rPr>
              <a:t> and </a:t>
            </a:r>
            <a:r>
              <a:rPr lang="en-US" b="1" kern="0" dirty="0" smtClean="0">
                <a:ea typeface="Verdana" panose="020B0604030504040204" pitchFamily="34" charset="0"/>
                <a:cs typeface="Verdana" panose="020B0604030504040204" pitchFamily="34" charset="0"/>
              </a:rPr>
              <a:t>Industry</a:t>
            </a:r>
            <a:r>
              <a:rPr lang="en-US" kern="0" dirty="0" smtClean="0">
                <a:ea typeface="Verdana" panose="020B0604030504040204" pitchFamily="34" charset="0"/>
                <a:cs typeface="Verdana" panose="020B0604030504040204" pitchFamily="34" charset="0"/>
              </a:rPr>
              <a:t>.</a:t>
            </a:r>
          </a:p>
          <a:p>
            <a:pPr marL="285750" indent="-285750" algn="just">
              <a:buFont typeface="Courier New" panose="02070309020205020404" pitchFamily="49" charset="0"/>
              <a:buChar char="o"/>
            </a:pPr>
            <a:r>
              <a:rPr lang="en-US" kern="0" dirty="0" smtClean="0">
                <a:ea typeface="Verdana" panose="020B0604030504040204" pitchFamily="34" charset="0"/>
                <a:cs typeface="Verdana" panose="020B0604030504040204" pitchFamily="34" charset="0"/>
              </a:rPr>
              <a:t>Foster TV programs / media to explain for the general public: how a NPP operates, description of NPP safety systems, nuclear medical applications (radiotherapy, </a:t>
            </a:r>
            <a:r>
              <a:rPr lang="en-US" kern="0" dirty="0" err="1" smtClean="0">
                <a:ea typeface="Verdana" panose="020B0604030504040204" pitchFamily="34" charset="0"/>
                <a:cs typeface="Verdana" panose="020B0604030504040204" pitchFamily="34" charset="0"/>
              </a:rPr>
              <a:t>radiodiagnostic</a:t>
            </a:r>
            <a:r>
              <a:rPr lang="en-US" kern="0" dirty="0" smtClean="0">
                <a:ea typeface="Verdana" panose="020B0604030504040204" pitchFamily="34" charset="0"/>
                <a:cs typeface="Verdana" panose="020B0604030504040204" pitchFamily="34" charset="0"/>
              </a:rPr>
              <a:t>, </a:t>
            </a:r>
            <a:r>
              <a:rPr lang="en-US" kern="0" dirty="0" err="1" smtClean="0">
                <a:ea typeface="Verdana" panose="020B0604030504040204" pitchFamily="34" charset="0"/>
                <a:cs typeface="Verdana" panose="020B0604030504040204" pitchFamily="34" charset="0"/>
              </a:rPr>
              <a:t>protontherapy</a:t>
            </a:r>
            <a:r>
              <a:rPr lang="en-US" kern="0" dirty="0" smtClean="0">
                <a:ea typeface="Verdana" panose="020B0604030504040204" pitchFamily="34" charset="0"/>
                <a:cs typeface="Verdana" panose="020B0604030504040204" pitchFamily="34" charset="0"/>
              </a:rPr>
              <a:t>, radon, environmental programs around NPP.</a:t>
            </a:r>
            <a:r>
              <a:rPr lang="en-US" kern="0" dirty="0">
                <a:ea typeface="Verdana" panose="020B0604030504040204" pitchFamily="34" charset="0"/>
                <a:cs typeface="Verdana" panose="020B0604030504040204" pitchFamily="34" charset="0"/>
              </a:rPr>
              <a:t> how work a nuclear fuel factory, </a:t>
            </a:r>
            <a:r>
              <a:rPr lang="en-US" kern="0" dirty="0" smtClean="0">
                <a:ea typeface="Verdana" panose="020B0604030504040204" pitchFamily="34" charset="0"/>
                <a:cs typeface="Verdana" panose="020B0604030504040204" pitchFamily="34" charset="0"/>
              </a:rPr>
              <a:t>management of irradiated fuel, management of radioactive waste, food conservation, research programs in nuclear field (accident tolerant fuel, long term operation, etc.). SMR, advance nuclear reactors.</a:t>
            </a:r>
          </a:p>
          <a:p>
            <a:pPr marL="285750" indent="-285750" algn="just">
              <a:buFont typeface="Courier New" panose="02070309020205020404" pitchFamily="49" charset="0"/>
              <a:buChar char="o"/>
            </a:pPr>
            <a:r>
              <a:rPr lang="en-US" b="1" kern="0" dirty="0" smtClean="0">
                <a:ea typeface="Verdana" panose="020B0604030504040204" pitchFamily="34" charset="0"/>
                <a:cs typeface="Verdana" panose="020B0604030504040204" pitchFamily="34" charset="0"/>
              </a:rPr>
              <a:t>In secondary schools curriculums, previous topics should be explained.</a:t>
            </a:r>
          </a:p>
          <a:p>
            <a:pPr marL="285750" indent="-285750" algn="just">
              <a:buFont typeface="Courier New" panose="02070309020205020404" pitchFamily="49" charset="0"/>
              <a:buChar char="o"/>
            </a:pPr>
            <a:endParaRPr lang="en-US" b="1" kern="0" dirty="0">
              <a:ea typeface="Verdana" panose="020B0604030504040204" pitchFamily="34" charset="0"/>
              <a:cs typeface="Verdana" panose="020B0604030504040204" pitchFamily="34" charset="0"/>
            </a:endParaRPr>
          </a:p>
          <a:p>
            <a:pPr algn="just"/>
            <a:endParaRPr lang="en-GB" dirty="0"/>
          </a:p>
          <a:p>
            <a:pPr marL="2114550" lvl="4" indent="-285750" algn="just">
              <a:buFont typeface="Courier New" panose="02070309020205020404" pitchFamily="49" charset="0"/>
              <a:buChar char="o"/>
            </a:pPr>
            <a:endParaRPr lang="en-US" b="1" kern="0" dirty="0" smtClean="0">
              <a:ea typeface="Verdana" panose="020B0604030504040204" pitchFamily="34" charset="0"/>
              <a:cs typeface="Verdana" panose="020B0604030504040204" pitchFamily="34" charset="0"/>
            </a:endParaRPr>
          </a:p>
          <a:p>
            <a:pPr marL="2114550" lvl="4" indent="-285750" algn="just">
              <a:buFont typeface="Courier New" panose="02070309020205020404" pitchFamily="49" charset="0"/>
              <a:buChar char="o"/>
            </a:pPr>
            <a:endParaRPr lang="en-US" b="1" kern="0" dirty="0">
              <a:ea typeface="Verdana" panose="020B0604030504040204" pitchFamily="34" charset="0"/>
              <a:cs typeface="Verdana" panose="020B0604030504040204" pitchFamily="34" charset="0"/>
            </a:endParaRPr>
          </a:p>
          <a:p>
            <a:pPr marL="2114550" lvl="4" indent="-285750" algn="just">
              <a:buFont typeface="Courier New" panose="02070309020205020404" pitchFamily="49" charset="0"/>
              <a:buChar char="o"/>
            </a:pPr>
            <a:endParaRPr lang="en-US" b="1" kern="0" dirty="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9701097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59632" y="87552"/>
            <a:ext cx="7750644" cy="417530"/>
          </a:xfrm>
        </p:spPr>
        <p:txBody>
          <a:bodyPr/>
          <a:lstStyle/>
          <a:p>
            <a:r>
              <a:rPr lang="en-GB" dirty="0">
                <a:solidFill>
                  <a:schemeClr val="bg1"/>
                </a:solidFill>
              </a:rPr>
              <a:t>Attract talented people to the regulatory body, to the nuclear sector and to the </a:t>
            </a:r>
            <a:r>
              <a:rPr lang="en-US" dirty="0">
                <a:solidFill>
                  <a:schemeClr val="bg1"/>
                </a:solidFill>
              </a:rPr>
              <a:t>nuclear education programs</a:t>
            </a:r>
            <a:endParaRPr lang="es-ES" dirty="0"/>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2348880"/>
            <a:ext cx="4156663" cy="2766070"/>
          </a:xfrm>
          <a:prstGeom prst="rect">
            <a:avLst/>
          </a:prstGeom>
        </p:spPr>
      </p:pic>
      <p:sp>
        <p:nvSpPr>
          <p:cNvPr id="6" name="CuadroTexto 5"/>
          <p:cNvSpPr txBox="1"/>
          <p:nvPr/>
        </p:nvSpPr>
        <p:spPr>
          <a:xfrm>
            <a:off x="529652" y="5203949"/>
            <a:ext cx="4104456" cy="2031325"/>
          </a:xfrm>
          <a:prstGeom prst="rect">
            <a:avLst/>
          </a:prstGeom>
          <a:noFill/>
        </p:spPr>
        <p:txBody>
          <a:bodyPr wrap="square" rtlCol="0">
            <a:spAutoFit/>
          </a:bodyPr>
          <a:lstStyle/>
          <a:p>
            <a:r>
              <a:rPr lang="es-ES" dirty="0" smtClean="0"/>
              <a:t>UPM-ETSIIM- Madrid</a:t>
            </a:r>
          </a:p>
          <a:p>
            <a:r>
              <a:rPr lang="es-ES" dirty="0" smtClean="0"/>
              <a:t>Workshop  </a:t>
            </a:r>
            <a:r>
              <a:rPr lang="es-ES" dirty="0" err="1" smtClean="0"/>
              <a:t>on</a:t>
            </a:r>
            <a:r>
              <a:rPr lang="es-ES" dirty="0" smtClean="0"/>
              <a:t> </a:t>
            </a:r>
            <a:r>
              <a:rPr lang="es-ES" dirty="0" err="1" smtClean="0"/>
              <a:t>Operation</a:t>
            </a:r>
            <a:r>
              <a:rPr lang="es-ES" dirty="0" smtClean="0"/>
              <a:t> </a:t>
            </a:r>
            <a:r>
              <a:rPr lang="es-ES" dirty="0" err="1" smtClean="0"/>
              <a:t>Experience</a:t>
            </a:r>
            <a:r>
              <a:rPr lang="es-ES" dirty="0" smtClean="0"/>
              <a:t> of nuclear </a:t>
            </a:r>
            <a:r>
              <a:rPr lang="es-ES" dirty="0" err="1" smtClean="0"/>
              <a:t>power</a:t>
            </a:r>
            <a:r>
              <a:rPr lang="es-ES" dirty="0" smtClean="0"/>
              <a:t> </a:t>
            </a:r>
            <a:r>
              <a:rPr lang="es-ES" dirty="0" err="1" smtClean="0"/>
              <a:t>plants</a:t>
            </a:r>
            <a:r>
              <a:rPr lang="es-ES" dirty="0" smtClean="0"/>
              <a:t> SNE. 5 Managers of </a:t>
            </a:r>
            <a:r>
              <a:rPr lang="es-ES" dirty="0" err="1" smtClean="0"/>
              <a:t>spanish</a:t>
            </a:r>
            <a:r>
              <a:rPr lang="es-ES" dirty="0" smtClean="0"/>
              <a:t> nuclear </a:t>
            </a:r>
            <a:r>
              <a:rPr lang="es-ES" dirty="0" err="1" smtClean="0"/>
              <a:t>power</a:t>
            </a:r>
            <a:r>
              <a:rPr lang="es-ES" dirty="0" smtClean="0"/>
              <a:t> </a:t>
            </a:r>
            <a:r>
              <a:rPr lang="es-ES" dirty="0" err="1" smtClean="0"/>
              <a:t>plants</a:t>
            </a:r>
            <a:r>
              <a:rPr lang="es-ES" dirty="0" smtClean="0"/>
              <a:t> . </a:t>
            </a:r>
            <a:r>
              <a:rPr lang="es-ES" dirty="0" err="1" smtClean="0"/>
              <a:t>Estudents</a:t>
            </a:r>
            <a:r>
              <a:rPr lang="es-ES" dirty="0" smtClean="0"/>
              <a:t> of nuclear masters </a:t>
            </a:r>
            <a:r>
              <a:rPr lang="es-ES" dirty="0" err="1" smtClean="0"/>
              <a:t>also</a:t>
            </a:r>
            <a:r>
              <a:rPr lang="es-ES" dirty="0" smtClean="0"/>
              <a:t> </a:t>
            </a:r>
            <a:r>
              <a:rPr lang="es-ES" dirty="0" err="1" smtClean="0"/>
              <a:t>participate</a:t>
            </a:r>
            <a:r>
              <a:rPr lang="es-ES" dirty="0" smtClean="0"/>
              <a:t> . </a:t>
            </a:r>
          </a:p>
          <a:p>
            <a:r>
              <a:rPr lang="es-ES" dirty="0" smtClean="0"/>
              <a:t>……</a:t>
            </a:r>
            <a:endParaRPr lang="es-ES" dirty="0"/>
          </a:p>
        </p:txBody>
      </p:sp>
      <p:sp>
        <p:nvSpPr>
          <p:cNvPr id="7" name="CuadroTexto 6"/>
          <p:cNvSpPr txBox="1"/>
          <p:nvPr/>
        </p:nvSpPr>
        <p:spPr>
          <a:xfrm>
            <a:off x="4860032" y="5236184"/>
            <a:ext cx="4067944" cy="1200329"/>
          </a:xfrm>
          <a:prstGeom prst="rect">
            <a:avLst/>
          </a:prstGeom>
          <a:noFill/>
        </p:spPr>
        <p:txBody>
          <a:bodyPr wrap="square" rtlCol="0">
            <a:spAutoFit/>
          </a:bodyPr>
          <a:lstStyle/>
          <a:p>
            <a:r>
              <a:rPr lang="es-ES" dirty="0" smtClean="0"/>
              <a:t>UPM-ETSIIM, Madrid</a:t>
            </a:r>
          </a:p>
          <a:p>
            <a:r>
              <a:rPr lang="es-ES" dirty="0" smtClean="0"/>
              <a:t> UPV-ETSIIV  Valencia </a:t>
            </a:r>
          </a:p>
          <a:p>
            <a:r>
              <a:rPr lang="es-ES" dirty="0" err="1" smtClean="0"/>
              <a:t>World</a:t>
            </a:r>
            <a:r>
              <a:rPr lang="es-ES" dirty="0" smtClean="0"/>
              <a:t> Nuclear </a:t>
            </a:r>
            <a:r>
              <a:rPr lang="es-ES" dirty="0" err="1" smtClean="0"/>
              <a:t>University</a:t>
            </a:r>
            <a:r>
              <a:rPr lang="es-ES" dirty="0" smtClean="0"/>
              <a:t>, </a:t>
            </a:r>
          </a:p>
          <a:p>
            <a:r>
              <a:rPr lang="es-ES" dirty="0" err="1" smtClean="0"/>
              <a:t>Summer</a:t>
            </a:r>
            <a:r>
              <a:rPr lang="es-ES" dirty="0" smtClean="0"/>
              <a:t> </a:t>
            </a:r>
            <a:r>
              <a:rPr lang="es-ES" dirty="0" err="1" smtClean="0"/>
              <a:t>Institute</a:t>
            </a:r>
            <a:r>
              <a:rPr lang="es-ES" dirty="0" smtClean="0"/>
              <a:t> 2022</a:t>
            </a:r>
            <a:endParaRPr lang="es-ES" dirty="0"/>
          </a:p>
        </p:txBody>
      </p:sp>
      <p:pic>
        <p:nvPicPr>
          <p:cNvPr id="1026" name="Picture 2" descr="Imag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6016" y="2204864"/>
            <a:ext cx="3998780" cy="2999085"/>
          </a:xfrm>
          <a:prstGeom prst="rect">
            <a:avLst/>
          </a:prstGeom>
          <a:noFill/>
          <a:extLst>
            <a:ext uri="{909E8E84-426E-40DD-AFC4-6F175D3DCCD1}">
              <a14:hiddenFill xmlns:a14="http://schemas.microsoft.com/office/drawing/2010/main">
                <a:solidFill>
                  <a:srgbClr val="FFFFFF"/>
                </a:solidFill>
              </a14:hiddenFill>
            </a:ext>
          </a:extLst>
        </p:spPr>
      </p:pic>
      <p:sp>
        <p:nvSpPr>
          <p:cNvPr id="8" name="2 Marcador de número de diapositiva"/>
          <p:cNvSpPr>
            <a:spLocks noGrp="1"/>
          </p:cNvSpPr>
          <p:nvPr>
            <p:ph type="sldNum" sz="quarter" idx="10"/>
          </p:nvPr>
        </p:nvSpPr>
        <p:spPr>
          <a:xfrm>
            <a:off x="179512" y="44624"/>
            <a:ext cx="1008062" cy="503386"/>
          </a:xfrm>
        </p:spPr>
        <p:txBody>
          <a:bodyPr/>
          <a:lstStyle/>
          <a:p>
            <a:fld id="{EDE61BF1-DA4D-4969-BD28-4565474179E4}" type="slidenum">
              <a:rPr lang="es-ES" smtClean="0">
                <a:solidFill>
                  <a:schemeClr val="bg1"/>
                </a:solidFill>
              </a:rPr>
              <a:pPr/>
              <a:t>13</a:t>
            </a:fld>
            <a:endParaRPr lang="es-ES" dirty="0">
              <a:solidFill>
                <a:schemeClr val="bg1"/>
              </a:solidFill>
            </a:endParaRPr>
          </a:p>
        </p:txBody>
      </p:sp>
    </p:spTree>
    <p:extLst>
      <p:ext uri="{BB962C8B-B14F-4D97-AF65-F5344CB8AC3E}">
        <p14:creationId xmlns:p14="http://schemas.microsoft.com/office/powerpoint/2010/main" val="38729918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Text Box 6"/>
          <p:cNvSpPr txBox="1">
            <a:spLocks noChangeArrowheads="1"/>
          </p:cNvSpPr>
          <p:nvPr/>
        </p:nvSpPr>
        <p:spPr bwMode="auto">
          <a:xfrm>
            <a:off x="395536" y="778774"/>
            <a:ext cx="8229600" cy="2096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lnSpc>
                <a:spcPct val="150000"/>
              </a:lnSpc>
              <a:defRPr/>
            </a:pPr>
            <a:r>
              <a:rPr lang="es-ES_tradnl" altLang="es-ES" sz="1257" i="1" dirty="0" err="1">
                <a:latin typeface="Arial Narrow" panose="020B0606020202030204" pitchFamily="34" charset="0"/>
                <a:cs typeface="Calibri" panose="020F0502020204030204" pitchFamily="34" charset="0"/>
              </a:rPr>
              <a:t>The</a:t>
            </a:r>
            <a:r>
              <a:rPr lang="es-ES_tradnl" altLang="es-ES" sz="1257" i="1" dirty="0">
                <a:latin typeface="Arial Narrow" panose="020B0606020202030204" pitchFamily="34" charset="0"/>
                <a:cs typeface="Calibri" panose="020F0502020204030204" pitchFamily="34" charset="0"/>
              </a:rPr>
              <a:t> director of </a:t>
            </a:r>
            <a:r>
              <a:rPr lang="es-ES_tradnl" altLang="es-ES" sz="1257" i="1" dirty="0" err="1">
                <a:latin typeface="Arial Narrow" panose="020B0606020202030204" pitchFamily="34" charset="0"/>
                <a:cs typeface="Calibri" panose="020F0502020204030204" pitchFamily="34" charset="0"/>
              </a:rPr>
              <a:t>the</a:t>
            </a:r>
            <a:r>
              <a:rPr lang="es-ES_tradnl" altLang="es-ES" sz="1257" i="1" dirty="0">
                <a:latin typeface="Arial Narrow" panose="020B0606020202030204" pitchFamily="34" charset="0"/>
                <a:cs typeface="Calibri" panose="020F0502020204030204" pitchFamily="34" charset="0"/>
              </a:rPr>
              <a:t> Barcelona </a:t>
            </a:r>
            <a:r>
              <a:rPr lang="es-ES_tradnl" altLang="es-ES" sz="1257" i="1" dirty="0" err="1">
                <a:latin typeface="Arial Narrow" panose="020B0606020202030204" pitchFamily="34" charset="0"/>
                <a:cs typeface="Calibri" panose="020F0502020204030204" pitchFamily="34" charset="0"/>
              </a:rPr>
              <a:t>School</a:t>
            </a:r>
            <a:r>
              <a:rPr lang="es-ES_tradnl" altLang="es-ES" sz="1257" i="1" dirty="0">
                <a:latin typeface="Arial Narrow" panose="020B0606020202030204" pitchFamily="34" charset="0"/>
                <a:cs typeface="Calibri" panose="020F0502020204030204" pitchFamily="34" charset="0"/>
              </a:rPr>
              <a:t> of Industrial </a:t>
            </a:r>
            <a:r>
              <a:rPr lang="es-ES_tradnl" altLang="es-ES" sz="1257" i="1" dirty="0" err="1">
                <a:latin typeface="Arial Narrow" panose="020B0606020202030204" pitchFamily="34" charset="0"/>
                <a:cs typeface="Calibri" panose="020F0502020204030204" pitchFamily="34" charset="0"/>
              </a:rPr>
              <a:t>Engineering</a:t>
            </a:r>
            <a:r>
              <a:rPr lang="es-ES_tradnl" altLang="es-ES" sz="1257" i="1" dirty="0">
                <a:latin typeface="Arial Narrow" panose="020B0606020202030204" pitchFamily="34" charset="0"/>
                <a:cs typeface="Calibri" panose="020F0502020204030204" pitchFamily="34" charset="0"/>
              </a:rPr>
              <a:t> (ETSEIB), </a:t>
            </a:r>
            <a:r>
              <a:rPr lang="es-ES_tradnl" altLang="es-ES" sz="1257" i="1" dirty="0" err="1">
                <a:latin typeface="Arial Narrow" panose="020B0606020202030204" pitchFamily="34" charset="0"/>
                <a:cs typeface="Calibri" panose="020F0502020204030204" pitchFamily="34" charset="0"/>
              </a:rPr>
              <a:t>Universitat</a:t>
            </a:r>
            <a:r>
              <a:rPr lang="es-ES_tradnl" altLang="es-ES" sz="1257" i="1" dirty="0">
                <a:latin typeface="Arial Narrow" panose="020B0606020202030204" pitchFamily="34" charset="0"/>
                <a:cs typeface="Calibri" panose="020F0502020204030204" pitchFamily="34" charset="0"/>
              </a:rPr>
              <a:t> </a:t>
            </a:r>
            <a:r>
              <a:rPr lang="es-ES_tradnl" altLang="es-ES" sz="1257" i="1" dirty="0" err="1">
                <a:latin typeface="Arial Narrow" panose="020B0606020202030204" pitchFamily="34" charset="0"/>
                <a:cs typeface="Calibri" panose="020F0502020204030204" pitchFamily="34" charset="0"/>
              </a:rPr>
              <a:t>Politècnica</a:t>
            </a:r>
            <a:r>
              <a:rPr lang="es-ES_tradnl" altLang="es-ES" sz="1257" i="1" dirty="0">
                <a:latin typeface="Arial Narrow" panose="020B0606020202030204" pitchFamily="34" charset="0"/>
                <a:cs typeface="Calibri" panose="020F0502020204030204" pitchFamily="34" charset="0"/>
              </a:rPr>
              <a:t> de Catalunya – </a:t>
            </a:r>
            <a:r>
              <a:rPr lang="es-ES_tradnl" altLang="es-ES" sz="1257" i="1" dirty="0" err="1">
                <a:latin typeface="Arial Narrow" panose="020B0606020202030204" pitchFamily="34" charset="0"/>
                <a:cs typeface="Calibri" panose="020F0502020204030204" pitchFamily="34" charset="0"/>
              </a:rPr>
              <a:t>BarcelonaTech</a:t>
            </a:r>
            <a:r>
              <a:rPr lang="es-ES_tradnl" altLang="es-ES" sz="1257" i="1" dirty="0">
                <a:latin typeface="Arial Narrow" panose="020B0606020202030204" pitchFamily="34" charset="0"/>
                <a:cs typeface="Calibri" panose="020F0502020204030204" pitchFamily="34" charset="0"/>
              </a:rPr>
              <a:t> </a:t>
            </a:r>
          </a:p>
          <a:p>
            <a:pPr algn="ctr" eaLnBrk="1" hangingPunct="1">
              <a:lnSpc>
                <a:spcPct val="150000"/>
              </a:lnSpc>
              <a:defRPr/>
            </a:pPr>
            <a:r>
              <a:rPr lang="es-ES_tradnl" altLang="es-ES" sz="1257" i="1" dirty="0" err="1">
                <a:latin typeface="Arial Narrow" panose="020B0606020202030204" pitchFamily="34" charset="0"/>
                <a:cs typeface="Calibri" panose="020F0502020204030204" pitchFamily="34" charset="0"/>
              </a:rPr>
              <a:t>requests</a:t>
            </a:r>
            <a:r>
              <a:rPr lang="es-ES_tradnl" altLang="es-ES" sz="1257" i="1" dirty="0">
                <a:latin typeface="Arial Narrow" panose="020B0606020202030204" pitchFamily="34" charset="0"/>
                <a:cs typeface="Calibri" panose="020F0502020204030204" pitchFamily="34" charset="0"/>
              </a:rPr>
              <a:t> </a:t>
            </a:r>
            <a:r>
              <a:rPr lang="es-ES_tradnl" altLang="es-ES" sz="1257" i="1" dirty="0" err="1">
                <a:latin typeface="Arial Narrow" panose="020B0606020202030204" pitchFamily="34" charset="0"/>
                <a:cs typeface="Calibri" panose="020F0502020204030204" pitchFamily="34" charset="0"/>
              </a:rPr>
              <a:t>the</a:t>
            </a:r>
            <a:r>
              <a:rPr lang="es-ES_tradnl" altLang="es-ES" sz="1257" i="1" dirty="0">
                <a:latin typeface="Arial Narrow" panose="020B0606020202030204" pitchFamily="34" charset="0"/>
                <a:cs typeface="Calibri" panose="020F0502020204030204" pitchFamily="34" charset="0"/>
              </a:rPr>
              <a:t> </a:t>
            </a:r>
            <a:r>
              <a:rPr lang="es-ES_tradnl" altLang="es-ES" sz="1257" i="1" dirty="0" err="1">
                <a:latin typeface="Arial Narrow" panose="020B0606020202030204" pitchFamily="34" charset="0"/>
                <a:cs typeface="Calibri" panose="020F0502020204030204" pitchFamily="34" charset="0"/>
              </a:rPr>
              <a:t>honour</a:t>
            </a:r>
            <a:r>
              <a:rPr lang="es-ES_tradnl" altLang="es-ES" sz="1257" i="1" dirty="0">
                <a:latin typeface="Arial Narrow" panose="020B0606020202030204" pitchFamily="34" charset="0"/>
                <a:cs typeface="Calibri" panose="020F0502020204030204" pitchFamily="34" charset="0"/>
              </a:rPr>
              <a:t> of </a:t>
            </a:r>
            <a:r>
              <a:rPr lang="es-ES_tradnl" altLang="es-ES" sz="1257" i="1" dirty="0" err="1">
                <a:latin typeface="Arial Narrow" panose="020B0606020202030204" pitchFamily="34" charset="0"/>
                <a:cs typeface="Calibri" panose="020F0502020204030204" pitchFamily="34" charset="0"/>
              </a:rPr>
              <a:t>your</a:t>
            </a:r>
            <a:r>
              <a:rPr lang="es-ES_tradnl" altLang="es-ES" sz="1257" i="1" dirty="0">
                <a:latin typeface="Arial Narrow" panose="020B0606020202030204" pitchFamily="34" charset="0"/>
                <a:cs typeface="Calibri" panose="020F0502020204030204" pitchFamily="34" charset="0"/>
              </a:rPr>
              <a:t> </a:t>
            </a:r>
            <a:r>
              <a:rPr lang="es-ES_tradnl" altLang="es-ES" sz="1257" i="1" dirty="0" err="1">
                <a:latin typeface="Arial Narrow" panose="020B0606020202030204" pitchFamily="34" charset="0"/>
                <a:cs typeface="Calibri" panose="020F0502020204030204" pitchFamily="34" charset="0"/>
              </a:rPr>
              <a:t>presence</a:t>
            </a:r>
            <a:r>
              <a:rPr lang="es-ES_tradnl" altLang="es-ES" sz="1257" i="1" dirty="0">
                <a:latin typeface="Arial Narrow" panose="020B0606020202030204" pitchFamily="34" charset="0"/>
                <a:cs typeface="Calibri" panose="020F0502020204030204" pitchFamily="34" charset="0"/>
              </a:rPr>
              <a:t> at </a:t>
            </a:r>
            <a:r>
              <a:rPr lang="es-ES_tradnl" altLang="es-ES" sz="1257" i="1" dirty="0" err="1">
                <a:latin typeface="Arial Narrow" panose="020B0606020202030204" pitchFamily="34" charset="0"/>
                <a:cs typeface="Calibri" panose="020F0502020204030204" pitchFamily="34" charset="0"/>
              </a:rPr>
              <a:t>the</a:t>
            </a:r>
            <a:r>
              <a:rPr lang="es-ES_tradnl" altLang="es-ES" sz="1257" i="1" dirty="0">
                <a:latin typeface="Arial Narrow" panose="020B0606020202030204" pitchFamily="34" charset="0"/>
                <a:cs typeface="Calibri" panose="020F0502020204030204" pitchFamily="34" charset="0"/>
              </a:rPr>
              <a:t> </a:t>
            </a:r>
            <a:r>
              <a:rPr lang="es-ES_tradnl" altLang="es-ES" sz="1257" i="1" dirty="0" err="1">
                <a:latin typeface="Arial Narrow" panose="020B0606020202030204" pitchFamily="34" charset="0"/>
                <a:cs typeface="Calibri" panose="020F0502020204030204" pitchFamily="34" charset="0"/>
              </a:rPr>
              <a:t>inauguration</a:t>
            </a:r>
            <a:r>
              <a:rPr lang="es-ES_tradnl" altLang="es-ES" sz="1257" i="1" dirty="0">
                <a:latin typeface="Arial Narrow" panose="020B0606020202030204" pitchFamily="34" charset="0"/>
                <a:cs typeface="Calibri" panose="020F0502020204030204" pitchFamily="34" charset="0"/>
              </a:rPr>
              <a:t> </a:t>
            </a:r>
            <a:r>
              <a:rPr lang="es-ES_tradnl" altLang="es-ES" sz="1257" i="1" dirty="0" err="1">
                <a:latin typeface="Arial Narrow" panose="020B0606020202030204" pitchFamily="34" charset="0"/>
                <a:cs typeface="Calibri" panose="020F0502020204030204" pitchFamily="34" charset="0"/>
              </a:rPr>
              <a:t>ceremony</a:t>
            </a:r>
            <a:r>
              <a:rPr lang="es-ES_tradnl" altLang="es-ES" sz="1257" i="1" dirty="0">
                <a:latin typeface="Arial Narrow" panose="020B0606020202030204" pitchFamily="34" charset="0"/>
                <a:cs typeface="Calibri" panose="020F0502020204030204" pitchFamily="34" charset="0"/>
              </a:rPr>
              <a:t> of </a:t>
            </a:r>
            <a:r>
              <a:rPr lang="es-ES_tradnl" altLang="es-ES" sz="1257" i="1" dirty="0" err="1">
                <a:latin typeface="Arial Narrow" panose="020B0606020202030204" pitchFamily="34" charset="0"/>
                <a:cs typeface="Calibri" panose="020F0502020204030204" pitchFamily="34" charset="0"/>
              </a:rPr>
              <a:t>the</a:t>
            </a:r>
            <a:r>
              <a:rPr lang="es-ES_tradnl" altLang="es-ES" sz="1257" i="1" dirty="0">
                <a:latin typeface="Arial Narrow" panose="020B0606020202030204" pitchFamily="34" charset="0"/>
                <a:cs typeface="Calibri" panose="020F0502020204030204" pitchFamily="34" charset="0"/>
              </a:rPr>
              <a:t> 2019-2020 </a:t>
            </a:r>
            <a:r>
              <a:rPr lang="es-ES_tradnl" altLang="es-ES" sz="1257" i="1" dirty="0" err="1">
                <a:latin typeface="Arial Narrow" panose="020B0606020202030204" pitchFamily="34" charset="0"/>
                <a:cs typeface="Calibri" panose="020F0502020204030204" pitchFamily="34" charset="0"/>
              </a:rPr>
              <a:t>academic</a:t>
            </a:r>
            <a:r>
              <a:rPr lang="es-ES_tradnl" altLang="es-ES" sz="1257" i="1" dirty="0">
                <a:latin typeface="Arial Narrow" panose="020B0606020202030204" pitchFamily="34" charset="0"/>
                <a:cs typeface="Calibri" panose="020F0502020204030204" pitchFamily="34" charset="0"/>
              </a:rPr>
              <a:t> </a:t>
            </a:r>
            <a:r>
              <a:rPr lang="es-ES_tradnl" altLang="es-ES" sz="1257" i="1" dirty="0" err="1">
                <a:latin typeface="Arial Narrow" panose="020B0606020202030204" pitchFamily="34" charset="0"/>
                <a:cs typeface="Calibri" panose="020F0502020204030204" pitchFamily="34" charset="0"/>
              </a:rPr>
              <a:t>year</a:t>
            </a:r>
            <a:r>
              <a:rPr lang="es-ES_tradnl" altLang="es-ES" sz="1257" i="1" dirty="0">
                <a:latin typeface="Arial Narrow" panose="020B0606020202030204" pitchFamily="34" charset="0"/>
                <a:cs typeface="Calibri" panose="020F0502020204030204" pitchFamily="34" charset="0"/>
              </a:rPr>
              <a:t> </a:t>
            </a:r>
            <a:r>
              <a:rPr lang="es-ES_tradnl" altLang="es-ES" sz="1257" i="1" dirty="0" err="1">
                <a:latin typeface="Arial Narrow" panose="020B0606020202030204" pitchFamily="34" charset="0"/>
                <a:cs typeface="Calibri" panose="020F0502020204030204" pitchFamily="34" charset="0"/>
              </a:rPr>
              <a:t>for</a:t>
            </a:r>
            <a:r>
              <a:rPr lang="es-ES_tradnl" altLang="es-ES" sz="1257" i="1" dirty="0">
                <a:latin typeface="Arial Narrow" panose="020B0606020202030204" pitchFamily="34" charset="0"/>
                <a:cs typeface="Calibri" panose="020F0502020204030204" pitchFamily="34" charset="0"/>
              </a:rPr>
              <a:t> </a:t>
            </a:r>
            <a:r>
              <a:rPr lang="es-ES_tradnl" altLang="es-ES" sz="1257" i="1" dirty="0" err="1">
                <a:latin typeface="Arial Narrow" panose="020B0606020202030204" pitchFamily="34" charset="0"/>
                <a:cs typeface="Calibri" panose="020F0502020204030204" pitchFamily="34" charset="0"/>
              </a:rPr>
              <a:t>the</a:t>
            </a:r>
            <a:endParaRPr lang="es-ES_tradnl" altLang="es-ES" sz="1257" i="1" dirty="0">
              <a:latin typeface="Arial Narrow" panose="020B0606020202030204" pitchFamily="34" charset="0"/>
              <a:cs typeface="Calibri" panose="020F0502020204030204" pitchFamily="34" charset="0"/>
            </a:endParaRPr>
          </a:p>
          <a:p>
            <a:pPr algn="ctr" eaLnBrk="1" hangingPunct="1">
              <a:lnSpc>
                <a:spcPct val="150000"/>
              </a:lnSpc>
              <a:defRPr/>
            </a:pPr>
            <a:endParaRPr lang="es-ES_tradnl" altLang="es-ES" sz="571" i="1" dirty="0">
              <a:latin typeface="Arial Narrow" panose="020B0606020202030204" pitchFamily="34" charset="0"/>
              <a:cs typeface="Calibri" panose="020F0502020204030204" pitchFamily="34" charset="0"/>
            </a:endParaRPr>
          </a:p>
          <a:p>
            <a:pPr algn="ctr" eaLnBrk="1" hangingPunct="1">
              <a:lnSpc>
                <a:spcPct val="150000"/>
              </a:lnSpc>
              <a:defRPr/>
            </a:pPr>
            <a:r>
              <a:rPr lang="es-ES_tradnl" altLang="es-ES" sz="1371" b="1" i="1" dirty="0" err="1">
                <a:latin typeface="Arial Narrow" panose="020B0606020202030204" pitchFamily="34" charset="0"/>
                <a:cs typeface="Calibri" panose="020F0502020204030204" pitchFamily="34" charset="0"/>
              </a:rPr>
              <a:t>Master’s</a:t>
            </a:r>
            <a:r>
              <a:rPr lang="es-ES_tradnl" altLang="es-ES" sz="1371" b="1" i="1" dirty="0">
                <a:latin typeface="Arial Narrow" panose="020B0606020202030204" pitchFamily="34" charset="0"/>
                <a:cs typeface="Calibri" panose="020F0502020204030204" pitchFamily="34" charset="0"/>
              </a:rPr>
              <a:t>  </a:t>
            </a:r>
            <a:r>
              <a:rPr lang="es-ES_tradnl" altLang="es-ES" sz="1371" b="1" i="1" dirty="0" err="1">
                <a:latin typeface="Arial Narrow" panose="020B0606020202030204" pitchFamily="34" charset="0"/>
                <a:cs typeface="Calibri" panose="020F0502020204030204" pitchFamily="34" charset="0"/>
              </a:rPr>
              <a:t>degree</a:t>
            </a:r>
            <a:r>
              <a:rPr lang="es-ES_tradnl" altLang="es-ES" sz="1371" b="1" i="1" dirty="0">
                <a:latin typeface="Arial Narrow" panose="020B0606020202030204" pitchFamily="34" charset="0"/>
                <a:cs typeface="Calibri" panose="020F0502020204030204" pitchFamily="34" charset="0"/>
              </a:rPr>
              <a:t> in Nuclear </a:t>
            </a:r>
            <a:r>
              <a:rPr lang="es-ES_tradnl" altLang="es-ES" sz="1371" b="1" i="1" dirty="0" err="1">
                <a:latin typeface="Arial Narrow" panose="020B0606020202030204" pitchFamily="34" charset="0"/>
                <a:cs typeface="Calibri" panose="020F0502020204030204" pitchFamily="34" charset="0"/>
              </a:rPr>
              <a:t>Engineering</a:t>
            </a:r>
            <a:r>
              <a:rPr lang="es-ES_tradnl" altLang="es-ES" sz="1371" b="1" i="1" dirty="0">
                <a:latin typeface="Arial Narrow" panose="020B0606020202030204" pitchFamily="34" charset="0"/>
                <a:cs typeface="Calibri" panose="020F0502020204030204" pitchFamily="34" charset="0"/>
              </a:rPr>
              <a:t> (MNE)</a:t>
            </a:r>
          </a:p>
          <a:p>
            <a:pPr algn="ctr" eaLnBrk="1" hangingPunct="1">
              <a:lnSpc>
                <a:spcPct val="150000"/>
              </a:lnSpc>
              <a:defRPr/>
            </a:pPr>
            <a:r>
              <a:rPr lang="es-ES_tradnl" altLang="es-ES" sz="1371" b="1" i="1" dirty="0" err="1">
                <a:latin typeface="Arial Narrow" panose="020B0606020202030204" pitchFamily="34" charset="0"/>
                <a:cs typeface="Calibri" panose="020F0502020204030204" pitchFamily="34" charset="0"/>
              </a:rPr>
              <a:t>European</a:t>
            </a:r>
            <a:r>
              <a:rPr lang="es-ES_tradnl" altLang="es-ES" sz="1371" b="1" i="1" dirty="0">
                <a:latin typeface="Arial Narrow" panose="020B0606020202030204" pitchFamily="34" charset="0"/>
                <a:cs typeface="Calibri" panose="020F0502020204030204" pitchFamily="34" charset="0"/>
              </a:rPr>
              <a:t> </a:t>
            </a:r>
            <a:r>
              <a:rPr lang="es-ES_tradnl" altLang="es-ES" sz="1371" b="1" i="1" dirty="0" err="1">
                <a:latin typeface="Arial Narrow" panose="020B0606020202030204" pitchFamily="34" charset="0"/>
                <a:cs typeface="Calibri" panose="020F0502020204030204" pitchFamily="34" charset="0"/>
              </a:rPr>
              <a:t>Master’s</a:t>
            </a:r>
            <a:r>
              <a:rPr lang="es-ES_tradnl" altLang="es-ES" sz="1371" b="1" i="1" dirty="0">
                <a:latin typeface="Arial Narrow" panose="020B0606020202030204" pitchFamily="34" charset="0"/>
                <a:cs typeface="Calibri" panose="020F0502020204030204" pitchFamily="34" charset="0"/>
              </a:rPr>
              <a:t>  </a:t>
            </a:r>
            <a:r>
              <a:rPr lang="es-ES_tradnl" altLang="es-ES" sz="1371" b="1" i="1" dirty="0" err="1">
                <a:latin typeface="Arial Narrow" panose="020B0606020202030204" pitchFamily="34" charset="0"/>
                <a:cs typeface="Calibri" panose="020F0502020204030204" pitchFamily="34" charset="0"/>
              </a:rPr>
              <a:t>degree</a:t>
            </a:r>
            <a:r>
              <a:rPr lang="es-ES_tradnl" altLang="es-ES" sz="1371" b="1" i="1" dirty="0">
                <a:latin typeface="Arial Narrow" panose="020B0606020202030204" pitchFamily="34" charset="0"/>
                <a:cs typeface="Calibri" panose="020F0502020204030204" pitchFamily="34" charset="0"/>
              </a:rPr>
              <a:t> in Nuclear </a:t>
            </a:r>
            <a:r>
              <a:rPr lang="es-ES_tradnl" altLang="es-ES" sz="1371" b="1" i="1" dirty="0" err="1">
                <a:latin typeface="Arial Narrow" panose="020B0606020202030204" pitchFamily="34" charset="0"/>
                <a:cs typeface="Calibri" panose="020F0502020204030204" pitchFamily="34" charset="0"/>
              </a:rPr>
              <a:t>Energy</a:t>
            </a:r>
            <a:r>
              <a:rPr lang="es-ES_tradnl" altLang="es-ES" sz="1371" b="1" i="1" dirty="0">
                <a:latin typeface="Arial Narrow" panose="020B0606020202030204" pitchFamily="34" charset="0"/>
                <a:cs typeface="Calibri" panose="020F0502020204030204" pitchFamily="34" charset="0"/>
              </a:rPr>
              <a:t> (EMINE)</a:t>
            </a:r>
            <a:endParaRPr lang="es-ES_tradnl" altLang="es-ES" sz="1257" b="1" i="1" dirty="0">
              <a:latin typeface="Arial Narrow" panose="020B0606020202030204" pitchFamily="34" charset="0"/>
              <a:cs typeface="Calibri" panose="020F0502020204030204" pitchFamily="34" charset="0"/>
            </a:endParaRPr>
          </a:p>
          <a:p>
            <a:pPr algn="ctr" eaLnBrk="1" hangingPunct="1">
              <a:lnSpc>
                <a:spcPct val="150000"/>
              </a:lnSpc>
              <a:defRPr/>
            </a:pPr>
            <a:endParaRPr lang="es-ES_tradnl" altLang="es-ES" sz="571" b="1" i="1" dirty="0">
              <a:effectLst>
                <a:outerShdw blurRad="38100" dist="38100" dir="2700000" algn="tl">
                  <a:srgbClr val="000000">
                    <a:alpha val="43137"/>
                  </a:srgbClr>
                </a:outerShdw>
              </a:effectLst>
              <a:latin typeface="Arial Narrow" panose="020B0606020202030204" pitchFamily="34" charset="0"/>
              <a:cs typeface="Calibri" panose="020F0502020204030204" pitchFamily="34" charset="0"/>
            </a:endParaRPr>
          </a:p>
          <a:p>
            <a:pPr algn="ctr" eaLnBrk="1" hangingPunct="1">
              <a:lnSpc>
                <a:spcPct val="150000"/>
              </a:lnSpc>
              <a:defRPr/>
            </a:pPr>
            <a:r>
              <a:rPr lang="es-ES_tradnl" altLang="es-ES" sz="1143" i="1" dirty="0">
                <a:latin typeface="Arial Narrow" panose="020B0606020202030204" pitchFamily="34" charset="0"/>
                <a:cs typeface="Calibri" panose="020F0502020204030204" pitchFamily="34" charset="0"/>
              </a:rPr>
              <a:t>at </a:t>
            </a:r>
            <a:r>
              <a:rPr lang="es-ES_tradnl" altLang="es-ES" sz="1143" i="1" dirty="0" err="1">
                <a:latin typeface="Arial Narrow" panose="020B0606020202030204" pitchFamily="34" charset="0"/>
                <a:cs typeface="Calibri" panose="020F0502020204030204" pitchFamily="34" charset="0"/>
              </a:rPr>
              <a:t>the</a:t>
            </a:r>
            <a:r>
              <a:rPr lang="es-ES_tradnl" altLang="es-ES" sz="1143" i="1" dirty="0">
                <a:latin typeface="Arial Narrow" panose="020B0606020202030204" pitchFamily="34" charset="0"/>
                <a:cs typeface="Calibri" panose="020F0502020204030204" pitchFamily="34" charset="0"/>
              </a:rPr>
              <a:t> Aula </a:t>
            </a:r>
            <a:r>
              <a:rPr lang="es-ES_tradnl" altLang="es-ES" sz="1143" i="1" dirty="0" err="1">
                <a:latin typeface="Arial Narrow" panose="020B0606020202030204" pitchFamily="34" charset="0"/>
                <a:cs typeface="Calibri" panose="020F0502020204030204" pitchFamily="34" charset="0"/>
              </a:rPr>
              <a:t>Capella</a:t>
            </a:r>
            <a:r>
              <a:rPr lang="es-ES_tradnl" altLang="es-ES" sz="1143" i="1" dirty="0">
                <a:latin typeface="Arial Narrow" panose="020B0606020202030204" pitchFamily="34" charset="0"/>
                <a:cs typeface="Calibri" panose="020F0502020204030204" pitchFamily="34" charset="0"/>
              </a:rPr>
              <a:t>, Barcelona </a:t>
            </a:r>
            <a:r>
              <a:rPr lang="es-ES_tradnl" altLang="es-ES" sz="1143" i="1" dirty="0" err="1">
                <a:latin typeface="Arial Narrow" panose="020B0606020202030204" pitchFamily="34" charset="0"/>
                <a:cs typeface="Calibri" panose="020F0502020204030204" pitchFamily="34" charset="0"/>
              </a:rPr>
              <a:t>School</a:t>
            </a:r>
            <a:r>
              <a:rPr lang="es-ES_tradnl" altLang="es-ES" sz="1143" i="1" dirty="0">
                <a:latin typeface="Arial Narrow" panose="020B0606020202030204" pitchFamily="34" charset="0"/>
                <a:cs typeface="Calibri" panose="020F0502020204030204" pitchFamily="34" charset="0"/>
              </a:rPr>
              <a:t> of Industrial </a:t>
            </a:r>
            <a:r>
              <a:rPr lang="es-ES_tradnl" altLang="es-ES" sz="1143" i="1" dirty="0" err="1">
                <a:latin typeface="Arial Narrow" panose="020B0606020202030204" pitchFamily="34" charset="0"/>
                <a:cs typeface="Calibri" panose="020F0502020204030204" pitchFamily="34" charset="0"/>
              </a:rPr>
              <a:t>Engineering</a:t>
            </a:r>
            <a:r>
              <a:rPr lang="es-ES_tradnl" altLang="es-ES" sz="1143" i="1" dirty="0">
                <a:latin typeface="Arial Narrow" panose="020B0606020202030204" pitchFamily="34" charset="0"/>
                <a:cs typeface="Calibri" panose="020F0502020204030204" pitchFamily="34" charset="0"/>
              </a:rPr>
              <a:t>, Av. Diagonal, 647 Campus Diagonal Sud, Barcelona</a:t>
            </a:r>
          </a:p>
          <a:p>
            <a:pPr algn="ctr" eaLnBrk="1" hangingPunct="1">
              <a:lnSpc>
                <a:spcPct val="150000"/>
              </a:lnSpc>
              <a:defRPr/>
            </a:pPr>
            <a:r>
              <a:rPr lang="es-ES_tradnl" altLang="es-ES" sz="1143" b="1" i="1" dirty="0" err="1">
                <a:latin typeface="Arial Narrow" panose="020B0606020202030204" pitchFamily="34" charset="0"/>
                <a:cs typeface="Calibri" panose="020F0502020204030204" pitchFamily="34" charset="0"/>
              </a:rPr>
              <a:t>On</a:t>
            </a:r>
            <a:r>
              <a:rPr lang="es-ES_tradnl" altLang="es-ES" sz="1143" b="1" i="1" dirty="0">
                <a:latin typeface="Arial Narrow" panose="020B0606020202030204" pitchFamily="34" charset="0"/>
                <a:cs typeface="Calibri" panose="020F0502020204030204" pitchFamily="34" charset="0"/>
              </a:rPr>
              <a:t> </a:t>
            </a:r>
            <a:r>
              <a:rPr lang="es-ES_tradnl" altLang="es-ES" sz="1143" b="1" i="1" dirty="0" err="1">
                <a:latin typeface="Arial Narrow" panose="020B0606020202030204" pitchFamily="34" charset="0"/>
                <a:cs typeface="Calibri" panose="020F0502020204030204" pitchFamily="34" charset="0"/>
              </a:rPr>
              <a:t>Thursday</a:t>
            </a:r>
            <a:r>
              <a:rPr lang="es-ES_tradnl" altLang="es-ES" sz="1143" b="1" i="1" dirty="0">
                <a:latin typeface="Arial Narrow" panose="020B0606020202030204" pitchFamily="34" charset="0"/>
                <a:cs typeface="Calibri" panose="020F0502020204030204" pitchFamily="34" charset="0"/>
              </a:rPr>
              <a:t> , 3 of </a:t>
            </a:r>
            <a:r>
              <a:rPr lang="es-ES_tradnl" altLang="es-ES" sz="1143" b="1" i="1" dirty="0" err="1">
                <a:latin typeface="Arial Narrow" panose="020B0606020202030204" pitchFamily="34" charset="0"/>
                <a:cs typeface="Calibri" panose="020F0502020204030204" pitchFamily="34" charset="0"/>
              </a:rPr>
              <a:t>October</a:t>
            </a:r>
            <a:r>
              <a:rPr lang="es-ES_tradnl" altLang="es-ES" sz="1143" b="1" i="1" dirty="0">
                <a:latin typeface="Arial Narrow" panose="020B0606020202030204" pitchFamily="34" charset="0"/>
                <a:cs typeface="Calibri" panose="020F0502020204030204" pitchFamily="34" charset="0"/>
              </a:rPr>
              <a:t> 2019 at 19.00h</a:t>
            </a:r>
          </a:p>
        </p:txBody>
      </p:sp>
      <p:pic>
        <p:nvPicPr>
          <p:cNvPr id="3075" name="Imatg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16632"/>
            <a:ext cx="1975757" cy="54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Imagen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15658" y="154731"/>
            <a:ext cx="1767114" cy="509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Imagen 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499258" y="181039"/>
            <a:ext cx="1990272" cy="419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Imagen 1"/>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029879" y="2875630"/>
            <a:ext cx="2960914"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9" name="Rectangle 7"/>
          <p:cNvSpPr>
            <a:spLocks noChangeArrowheads="1"/>
          </p:cNvSpPr>
          <p:nvPr/>
        </p:nvSpPr>
        <p:spPr bwMode="auto">
          <a:xfrm>
            <a:off x="1" y="1302064"/>
            <a:ext cx="65" cy="422103"/>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ES" altLang="es-ES" sz="2743"/>
          </a:p>
        </p:txBody>
      </p:sp>
      <p:sp>
        <p:nvSpPr>
          <p:cNvPr id="2" name="Rectángulo 1"/>
          <p:cNvSpPr/>
          <p:nvPr/>
        </p:nvSpPr>
        <p:spPr>
          <a:xfrm>
            <a:off x="249129" y="3497368"/>
            <a:ext cx="8901269" cy="3416320"/>
          </a:xfrm>
          <a:prstGeom prst="rect">
            <a:avLst/>
          </a:prstGeom>
        </p:spPr>
        <p:txBody>
          <a:bodyPr wrap="square">
            <a:spAutoFit/>
          </a:bodyPr>
          <a:lstStyle/>
          <a:p>
            <a:pPr>
              <a:lnSpc>
                <a:spcPct val="150000"/>
              </a:lnSpc>
              <a:buFont typeface="Arial" panose="020B0604020202020204" pitchFamily="34" charset="0"/>
              <a:buChar char="•"/>
            </a:pPr>
            <a:r>
              <a:rPr lang="es-ES_tradnl" altLang="es-ES" i="1" dirty="0">
                <a:latin typeface="Arial Narrow" panose="020B0606020202030204" pitchFamily="34" charset="0"/>
                <a:cs typeface="Calibri" panose="020F0502020204030204" pitchFamily="34" charset="0"/>
              </a:rPr>
              <a:t>Inaugural </a:t>
            </a:r>
            <a:r>
              <a:rPr lang="es-ES_tradnl" altLang="es-ES" i="1" dirty="0" err="1">
                <a:latin typeface="Arial Narrow" panose="020B0606020202030204" pitchFamily="34" charset="0"/>
                <a:cs typeface="Calibri" panose="020F0502020204030204" pitchFamily="34" charset="0"/>
              </a:rPr>
              <a:t>presentation</a:t>
            </a:r>
            <a:r>
              <a:rPr lang="es-ES_tradnl" altLang="es-ES" i="1" dirty="0">
                <a:latin typeface="Arial Narrow" panose="020B0606020202030204" pitchFamily="34" charset="0"/>
                <a:cs typeface="Calibri" panose="020F0502020204030204" pitchFamily="34" charset="0"/>
              </a:rPr>
              <a:t> </a:t>
            </a:r>
            <a:r>
              <a:rPr lang="es-ES_tradnl" altLang="es-ES" i="1" dirty="0" err="1">
                <a:latin typeface="Arial Narrow" panose="020B0606020202030204" pitchFamily="34" charset="0"/>
                <a:cs typeface="Calibri" panose="020F0502020204030204" pitchFamily="34" charset="0"/>
              </a:rPr>
              <a:t>by</a:t>
            </a:r>
            <a:r>
              <a:rPr lang="es-ES_tradnl" altLang="es-ES" i="1" dirty="0">
                <a:latin typeface="Arial Narrow" panose="020B0606020202030204" pitchFamily="34" charset="0"/>
                <a:cs typeface="Calibri" panose="020F0502020204030204" pitchFamily="34" charset="0"/>
              </a:rPr>
              <a:t> </a:t>
            </a:r>
            <a:r>
              <a:rPr lang="es-ES_tradnl" altLang="es-ES" i="1" dirty="0" err="1">
                <a:latin typeface="Arial Narrow" panose="020B0606020202030204" pitchFamily="34" charset="0"/>
                <a:cs typeface="Calibri" panose="020F0502020204030204" pitchFamily="34" charset="0"/>
              </a:rPr>
              <a:t>United</a:t>
            </a:r>
            <a:r>
              <a:rPr lang="es-ES_tradnl" altLang="es-ES" i="1" dirty="0">
                <a:latin typeface="Arial Narrow" panose="020B0606020202030204" pitchFamily="34" charset="0"/>
                <a:cs typeface="Calibri" panose="020F0502020204030204" pitchFamily="34" charset="0"/>
              </a:rPr>
              <a:t> </a:t>
            </a:r>
            <a:r>
              <a:rPr lang="es-ES_tradnl" altLang="es-ES" i="1" dirty="0" err="1">
                <a:latin typeface="Arial Narrow" panose="020B0606020202030204" pitchFamily="34" charset="0"/>
                <a:cs typeface="Calibri" panose="020F0502020204030204" pitchFamily="34" charset="0"/>
              </a:rPr>
              <a:t>States</a:t>
            </a:r>
            <a:r>
              <a:rPr lang="es-ES_tradnl" altLang="es-ES" i="1" dirty="0">
                <a:latin typeface="Arial Narrow" panose="020B0606020202030204" pitchFamily="34" charset="0"/>
                <a:cs typeface="Calibri" panose="020F0502020204030204" pitchFamily="34" charset="0"/>
              </a:rPr>
              <a:t> NRC </a:t>
            </a:r>
            <a:r>
              <a:rPr lang="es-ES_tradnl" altLang="es-ES" i="1" dirty="0" err="1">
                <a:latin typeface="Arial Narrow" panose="020B0606020202030204" pitchFamily="34" charset="0"/>
                <a:cs typeface="Calibri" panose="020F0502020204030204" pitchFamily="34" charset="0"/>
              </a:rPr>
              <a:t>Chairman</a:t>
            </a:r>
            <a:r>
              <a:rPr lang="es-ES_tradnl" altLang="es-ES" i="1" dirty="0">
                <a:latin typeface="Arial Narrow" panose="020B0606020202030204" pitchFamily="34" charset="0"/>
                <a:cs typeface="Calibri" panose="020F0502020204030204" pitchFamily="34" charset="0"/>
              </a:rPr>
              <a:t>, Ms. </a:t>
            </a:r>
            <a:r>
              <a:rPr lang="es-ES_tradnl" altLang="es-ES" i="1" dirty="0" err="1">
                <a:latin typeface="Arial Narrow" panose="020B0606020202030204" pitchFamily="34" charset="0"/>
                <a:cs typeface="Calibri" panose="020F0502020204030204" pitchFamily="34" charset="0"/>
              </a:rPr>
              <a:t>Kristine</a:t>
            </a:r>
            <a:r>
              <a:rPr lang="es-ES_tradnl" altLang="es-ES" i="1" dirty="0">
                <a:latin typeface="Arial Narrow" panose="020B0606020202030204" pitchFamily="34" charset="0"/>
                <a:cs typeface="Calibri" panose="020F0502020204030204" pitchFamily="34" charset="0"/>
              </a:rPr>
              <a:t> </a:t>
            </a:r>
            <a:r>
              <a:rPr lang="es-ES_tradnl" altLang="es-ES" i="1" dirty="0" err="1">
                <a:latin typeface="Arial Narrow" panose="020B0606020202030204" pitchFamily="34" charset="0"/>
                <a:cs typeface="Calibri" panose="020F0502020204030204" pitchFamily="34" charset="0"/>
              </a:rPr>
              <a:t>Svinicki</a:t>
            </a:r>
            <a:endParaRPr lang="es-ES_tradnl" altLang="es-ES" i="1" dirty="0">
              <a:latin typeface="Arial Narrow" panose="020B0606020202030204" pitchFamily="34" charset="0"/>
              <a:cs typeface="Calibri" panose="020F0502020204030204" pitchFamily="34" charset="0"/>
            </a:endParaRPr>
          </a:p>
          <a:p>
            <a:pPr>
              <a:lnSpc>
                <a:spcPct val="150000"/>
              </a:lnSpc>
              <a:buFont typeface="Arial" panose="020B0604020202020204" pitchFamily="34" charset="0"/>
              <a:buChar char="•"/>
            </a:pPr>
            <a:r>
              <a:rPr lang="es-ES_tradnl" altLang="es-ES" i="1" dirty="0">
                <a:latin typeface="Arial Narrow" panose="020B0606020202030204" pitchFamily="34" charset="0"/>
                <a:cs typeface="Calibri" panose="020F0502020204030204" pitchFamily="34" charset="0"/>
              </a:rPr>
              <a:t>Inaugural </a:t>
            </a:r>
            <a:r>
              <a:rPr lang="es-ES_tradnl" altLang="es-ES" i="1" dirty="0" err="1">
                <a:latin typeface="Arial Narrow" panose="020B0606020202030204" pitchFamily="34" charset="0"/>
                <a:cs typeface="Calibri" panose="020F0502020204030204" pitchFamily="34" charset="0"/>
              </a:rPr>
              <a:t>presentation</a:t>
            </a:r>
            <a:r>
              <a:rPr lang="es-ES_tradnl" altLang="es-ES" i="1" dirty="0">
                <a:latin typeface="Arial Narrow" panose="020B0606020202030204" pitchFamily="34" charset="0"/>
                <a:cs typeface="Calibri" panose="020F0502020204030204" pitchFamily="34" charset="0"/>
              </a:rPr>
              <a:t> </a:t>
            </a:r>
            <a:r>
              <a:rPr lang="es-ES_tradnl" altLang="es-ES" i="1" dirty="0" err="1">
                <a:latin typeface="Arial Narrow" panose="020B0606020202030204" pitchFamily="34" charset="0"/>
                <a:cs typeface="Calibri" panose="020F0502020204030204" pitchFamily="34" charset="0"/>
              </a:rPr>
              <a:t>by</a:t>
            </a:r>
            <a:r>
              <a:rPr lang="es-ES_tradnl" altLang="es-ES" i="1" dirty="0">
                <a:latin typeface="Arial Narrow" panose="020B0606020202030204" pitchFamily="34" charset="0"/>
                <a:cs typeface="Calibri" panose="020F0502020204030204" pitchFamily="34" charset="0"/>
              </a:rPr>
              <a:t> CSN </a:t>
            </a:r>
            <a:r>
              <a:rPr lang="es-ES_tradnl" altLang="es-ES" i="1" dirty="0" err="1">
                <a:latin typeface="Arial Narrow" panose="020B0606020202030204" pitchFamily="34" charset="0"/>
                <a:cs typeface="Calibri" panose="020F0502020204030204" pitchFamily="34" charset="0"/>
              </a:rPr>
              <a:t>Chairman</a:t>
            </a:r>
            <a:r>
              <a:rPr lang="es-ES_tradnl" altLang="es-ES" i="1" dirty="0">
                <a:latin typeface="Arial Narrow" panose="020B0606020202030204" pitchFamily="34" charset="0"/>
                <a:cs typeface="Calibri" panose="020F0502020204030204" pitchFamily="34" charset="0"/>
              </a:rPr>
              <a:t>, Mr. Josep Maria Serena</a:t>
            </a:r>
          </a:p>
          <a:p>
            <a:pPr>
              <a:lnSpc>
                <a:spcPct val="150000"/>
              </a:lnSpc>
              <a:buFont typeface="Arial" panose="020B0604020202020204" pitchFamily="34" charset="0"/>
              <a:buChar char="•"/>
            </a:pPr>
            <a:r>
              <a:rPr lang="es-ES_tradnl" altLang="es-ES" i="1" dirty="0" err="1">
                <a:latin typeface="Arial Narrow" panose="020B0606020202030204" pitchFamily="34" charset="0"/>
                <a:cs typeface="Calibri" panose="020F0502020204030204" pitchFamily="34" charset="0"/>
              </a:rPr>
              <a:t>Presentation</a:t>
            </a:r>
            <a:r>
              <a:rPr lang="es-ES_tradnl" altLang="es-ES" i="1" dirty="0">
                <a:latin typeface="Arial Narrow" panose="020B0606020202030204" pitchFamily="34" charset="0"/>
                <a:cs typeface="Calibri" panose="020F0502020204030204" pitchFamily="34" charset="0"/>
              </a:rPr>
              <a:t> </a:t>
            </a:r>
            <a:r>
              <a:rPr lang="es-ES_tradnl" altLang="es-ES" i="1" dirty="0" err="1">
                <a:latin typeface="Arial Narrow" panose="020B0606020202030204" pitchFamily="34" charset="0"/>
                <a:cs typeface="Calibri" panose="020F0502020204030204" pitchFamily="34" charset="0"/>
              </a:rPr>
              <a:t>by</a:t>
            </a:r>
            <a:r>
              <a:rPr lang="es-ES_tradnl" altLang="es-ES" i="1" dirty="0">
                <a:latin typeface="Arial Narrow" panose="020B0606020202030204" pitchFamily="34" charset="0"/>
                <a:cs typeface="Calibri" panose="020F0502020204030204" pitchFamily="34" charset="0"/>
              </a:rPr>
              <a:t> CSN </a:t>
            </a:r>
            <a:r>
              <a:rPr lang="es-ES_tradnl" altLang="es-ES" i="1" dirty="0" err="1">
                <a:latin typeface="Arial Narrow" panose="020B0606020202030204" pitchFamily="34" charset="0"/>
                <a:cs typeface="Calibri" panose="020F0502020204030204" pitchFamily="34" charset="0"/>
              </a:rPr>
              <a:t>Commissioner</a:t>
            </a:r>
            <a:r>
              <a:rPr lang="es-ES_tradnl" altLang="es-ES" i="1" dirty="0">
                <a:latin typeface="Arial Narrow" panose="020B0606020202030204" pitchFamily="34" charset="0"/>
                <a:cs typeface="Calibri" panose="020F0502020204030204" pitchFamily="34" charset="0"/>
              </a:rPr>
              <a:t>, Mr. Javier Dies</a:t>
            </a:r>
          </a:p>
          <a:p>
            <a:pPr>
              <a:lnSpc>
                <a:spcPct val="150000"/>
              </a:lnSpc>
              <a:buFont typeface="Arial" panose="020B0604020202020204" pitchFamily="34" charset="0"/>
              <a:buChar char="•"/>
            </a:pPr>
            <a:r>
              <a:rPr lang="es-ES_tradnl" altLang="es-ES" i="1" dirty="0" err="1">
                <a:latin typeface="Arial Narrow" panose="020B0606020202030204" pitchFamily="34" charset="0"/>
                <a:cs typeface="Calibri" panose="020F0502020204030204" pitchFamily="34" charset="0"/>
              </a:rPr>
              <a:t>Presentation</a:t>
            </a:r>
            <a:r>
              <a:rPr lang="es-ES_tradnl" altLang="es-ES" i="1" dirty="0">
                <a:latin typeface="Arial Narrow" panose="020B0606020202030204" pitchFamily="34" charset="0"/>
                <a:cs typeface="Calibri" panose="020F0502020204030204" pitchFamily="34" charset="0"/>
              </a:rPr>
              <a:t> </a:t>
            </a:r>
            <a:r>
              <a:rPr lang="es-ES_tradnl" altLang="es-ES" i="1" dirty="0" err="1">
                <a:latin typeface="Arial Narrow" panose="020B0606020202030204" pitchFamily="34" charset="0"/>
                <a:cs typeface="Calibri" panose="020F0502020204030204" pitchFamily="34" charset="0"/>
              </a:rPr>
              <a:t>by</a:t>
            </a:r>
            <a:r>
              <a:rPr lang="es-ES_tradnl" altLang="es-ES" i="1" dirty="0">
                <a:latin typeface="Arial Narrow" panose="020B0606020202030204" pitchFamily="34" charset="0"/>
                <a:cs typeface="Calibri" panose="020F0502020204030204" pitchFamily="34" charset="0"/>
              </a:rPr>
              <a:t> Director General Nuclear </a:t>
            </a:r>
            <a:r>
              <a:rPr lang="es-ES_tradnl" altLang="es-ES" i="1" dirty="0" err="1">
                <a:latin typeface="Arial Narrow" panose="020B0606020202030204" pitchFamily="34" charset="0"/>
                <a:cs typeface="Calibri" panose="020F0502020204030204" pitchFamily="34" charset="0"/>
              </a:rPr>
              <a:t>Generation</a:t>
            </a:r>
            <a:r>
              <a:rPr lang="es-ES_tradnl" altLang="es-ES" i="1" dirty="0">
                <a:latin typeface="Arial Narrow" panose="020B0606020202030204" pitchFamily="34" charset="0"/>
                <a:cs typeface="Calibri" panose="020F0502020204030204" pitchFamily="34" charset="0"/>
              </a:rPr>
              <a:t> of ENDESA, Mr. Gonzalo </a:t>
            </a:r>
            <a:r>
              <a:rPr lang="es-ES_tradnl" altLang="es-ES" i="1" dirty="0" err="1">
                <a:latin typeface="Arial Narrow" panose="020B0606020202030204" pitchFamily="34" charset="0"/>
                <a:cs typeface="Calibri" panose="020F0502020204030204" pitchFamily="34" charset="0"/>
              </a:rPr>
              <a:t>Carbó</a:t>
            </a:r>
            <a:endParaRPr lang="es-ES_tradnl" altLang="es-ES" i="1" dirty="0">
              <a:latin typeface="Arial Narrow" panose="020B0606020202030204" pitchFamily="34" charset="0"/>
              <a:cs typeface="Calibri" panose="020F0502020204030204" pitchFamily="34" charset="0"/>
            </a:endParaRPr>
          </a:p>
          <a:p>
            <a:pPr>
              <a:lnSpc>
                <a:spcPct val="150000"/>
              </a:lnSpc>
              <a:buFont typeface="Arial" panose="020B0604020202020204" pitchFamily="34" charset="0"/>
              <a:buChar char="•"/>
            </a:pPr>
            <a:r>
              <a:rPr lang="es-ES_tradnl" altLang="es-ES" i="1" dirty="0">
                <a:latin typeface="Arial Narrow" panose="020B0606020202030204" pitchFamily="34" charset="0"/>
                <a:cs typeface="Calibri" panose="020F0502020204030204" pitchFamily="34" charset="0"/>
              </a:rPr>
              <a:t>CSN </a:t>
            </a:r>
            <a:r>
              <a:rPr lang="es-ES_tradnl" altLang="es-ES" i="1" dirty="0" err="1">
                <a:latin typeface="Arial Narrow" panose="020B0606020202030204" pitchFamily="34" charset="0"/>
                <a:cs typeface="Calibri" panose="020F0502020204030204" pitchFamily="34" charset="0"/>
              </a:rPr>
              <a:t>Award</a:t>
            </a:r>
            <a:r>
              <a:rPr lang="es-ES_tradnl" altLang="es-ES" i="1" dirty="0">
                <a:latin typeface="Arial Narrow" panose="020B0606020202030204" pitchFamily="34" charset="0"/>
                <a:cs typeface="Calibri" panose="020F0502020204030204" pitchFamily="34" charset="0"/>
              </a:rPr>
              <a:t> ‘</a:t>
            </a:r>
            <a:r>
              <a:rPr lang="es-ES_tradnl" altLang="es-ES" b="1" i="1" dirty="0">
                <a:latin typeface="Arial Narrow" panose="020B0606020202030204" pitchFamily="34" charset="0"/>
                <a:cs typeface="Calibri" panose="020F0502020204030204" pitchFamily="34" charset="0"/>
              </a:rPr>
              <a:t>Cátedra Argos</a:t>
            </a:r>
            <a:r>
              <a:rPr lang="es-ES_tradnl" altLang="es-ES" i="1" dirty="0">
                <a:latin typeface="Arial Narrow" panose="020B0606020202030204" pitchFamily="34" charset="0"/>
                <a:cs typeface="Calibri" panose="020F0502020204030204" pitchFamily="34" charset="0"/>
              </a:rPr>
              <a:t>’ </a:t>
            </a:r>
            <a:r>
              <a:rPr lang="es-ES_tradnl" altLang="es-ES" i="1" dirty="0" err="1">
                <a:latin typeface="Arial Narrow" panose="020B0606020202030204" pitchFamily="34" charset="0"/>
                <a:cs typeface="Calibri" panose="020F0502020204030204" pitchFamily="34" charset="0"/>
              </a:rPr>
              <a:t>for</a:t>
            </a:r>
            <a:r>
              <a:rPr lang="es-ES_tradnl" altLang="es-ES" i="1" dirty="0">
                <a:latin typeface="Arial Narrow" panose="020B0606020202030204" pitchFamily="34" charset="0"/>
                <a:cs typeface="Calibri" panose="020F0502020204030204" pitchFamily="34" charset="0"/>
              </a:rPr>
              <a:t> </a:t>
            </a:r>
            <a:r>
              <a:rPr lang="es-ES_tradnl" altLang="es-ES" i="1" dirty="0" err="1">
                <a:latin typeface="Arial Narrow" panose="020B0606020202030204" pitchFamily="34" charset="0"/>
                <a:cs typeface="Calibri" panose="020F0502020204030204" pitchFamily="34" charset="0"/>
              </a:rPr>
              <a:t>outstanding</a:t>
            </a:r>
            <a:r>
              <a:rPr lang="es-ES_tradnl" altLang="es-ES" i="1" dirty="0">
                <a:latin typeface="Arial Narrow" panose="020B0606020202030204" pitchFamily="34" charset="0"/>
                <a:cs typeface="Calibri" panose="020F0502020204030204" pitchFamily="34" charset="0"/>
              </a:rPr>
              <a:t> </a:t>
            </a:r>
            <a:r>
              <a:rPr lang="es-ES_tradnl" altLang="es-ES" i="1" dirty="0" err="1">
                <a:latin typeface="Arial Narrow" panose="020B0606020202030204" pitchFamily="34" charset="0"/>
                <a:cs typeface="Calibri" panose="020F0502020204030204" pitchFamily="34" charset="0"/>
              </a:rPr>
              <a:t>perfomance</a:t>
            </a:r>
            <a:r>
              <a:rPr lang="es-ES_tradnl" altLang="es-ES" i="1" dirty="0">
                <a:latin typeface="Arial Narrow" panose="020B0606020202030204" pitchFamily="34" charset="0"/>
                <a:cs typeface="Calibri" panose="020F0502020204030204" pitchFamily="34" charset="0"/>
              </a:rPr>
              <a:t> master MNE-EMINE </a:t>
            </a:r>
            <a:r>
              <a:rPr lang="es-ES_tradnl" altLang="es-ES" i="1" dirty="0" err="1">
                <a:latin typeface="Arial Narrow" panose="020B0606020202030204" pitchFamily="34" charset="0"/>
                <a:cs typeface="Calibri" panose="020F0502020204030204" pitchFamily="34" charset="0"/>
              </a:rPr>
              <a:t>student</a:t>
            </a:r>
            <a:r>
              <a:rPr lang="es-ES_tradnl" altLang="es-ES" i="1" dirty="0">
                <a:latin typeface="Arial Narrow" panose="020B0606020202030204" pitchFamily="34" charset="0"/>
                <a:cs typeface="Calibri" panose="020F0502020204030204" pitchFamily="34" charset="0"/>
              </a:rPr>
              <a:t> </a:t>
            </a:r>
          </a:p>
          <a:p>
            <a:pPr>
              <a:lnSpc>
                <a:spcPct val="150000"/>
              </a:lnSpc>
              <a:buFont typeface="Arial" panose="020B0604020202020204" pitchFamily="34" charset="0"/>
              <a:buChar char="•"/>
            </a:pPr>
            <a:r>
              <a:rPr lang="es-ES_tradnl" altLang="es-ES" i="1" dirty="0">
                <a:latin typeface="Arial Narrow" panose="020B0606020202030204" pitchFamily="34" charset="0"/>
                <a:cs typeface="Calibri" panose="020F0502020204030204" pitchFamily="34" charset="0"/>
              </a:rPr>
              <a:t>Director Master MNE-EMINE, Mr. Lluís </a:t>
            </a:r>
            <a:r>
              <a:rPr lang="es-ES_tradnl" altLang="es-ES" i="1" dirty="0" err="1">
                <a:latin typeface="Arial Narrow" panose="020B0606020202030204" pitchFamily="34" charset="0"/>
                <a:cs typeface="Calibri" panose="020F0502020204030204" pitchFamily="34" charset="0"/>
              </a:rPr>
              <a:t>Batet</a:t>
            </a:r>
            <a:endParaRPr lang="es-ES_tradnl" altLang="es-ES" i="1" dirty="0">
              <a:latin typeface="Arial Narrow" panose="020B0606020202030204" pitchFamily="34" charset="0"/>
              <a:cs typeface="Calibri" panose="020F0502020204030204" pitchFamily="34" charset="0"/>
            </a:endParaRPr>
          </a:p>
          <a:p>
            <a:pPr>
              <a:lnSpc>
                <a:spcPct val="150000"/>
              </a:lnSpc>
              <a:buFont typeface="Arial" panose="020B0604020202020204" pitchFamily="34" charset="0"/>
              <a:buChar char="•"/>
            </a:pPr>
            <a:r>
              <a:rPr lang="es-ES_tradnl" altLang="es-ES" i="1" dirty="0">
                <a:latin typeface="Arial Narrow" panose="020B0606020202030204" pitchFamily="34" charset="0"/>
                <a:cs typeface="Calibri" panose="020F0502020204030204" pitchFamily="34" charset="0"/>
              </a:rPr>
              <a:t>Director of </a:t>
            </a:r>
            <a:r>
              <a:rPr lang="es-ES_tradnl" altLang="es-ES" i="1" dirty="0" err="1">
                <a:latin typeface="Arial Narrow" panose="020B0606020202030204" pitchFamily="34" charset="0"/>
                <a:cs typeface="Calibri" panose="020F0502020204030204" pitchFamily="34" charset="0"/>
              </a:rPr>
              <a:t>the</a:t>
            </a:r>
            <a:r>
              <a:rPr lang="es-ES_tradnl" altLang="es-ES" i="1" dirty="0">
                <a:latin typeface="Arial Narrow" panose="020B0606020202030204" pitchFamily="34" charset="0"/>
                <a:cs typeface="Calibri" panose="020F0502020204030204" pitchFamily="34" charset="0"/>
              </a:rPr>
              <a:t> ETSEIB-UPC, Ms. </a:t>
            </a:r>
            <a:r>
              <a:rPr lang="es-ES_tradnl" altLang="es-ES" i="1" dirty="0" err="1">
                <a:latin typeface="Arial Narrow" panose="020B0606020202030204" pitchFamily="34" charset="0"/>
                <a:cs typeface="Calibri" panose="020F0502020204030204" pitchFamily="34" charset="0"/>
              </a:rPr>
              <a:t>Neus</a:t>
            </a:r>
            <a:r>
              <a:rPr lang="es-ES_tradnl" altLang="es-ES" i="1" dirty="0">
                <a:latin typeface="Arial Narrow" panose="020B0606020202030204" pitchFamily="34" charset="0"/>
                <a:cs typeface="Calibri" panose="020F0502020204030204" pitchFamily="34" charset="0"/>
              </a:rPr>
              <a:t> </a:t>
            </a:r>
            <a:r>
              <a:rPr lang="es-ES_tradnl" altLang="es-ES" i="1" dirty="0" err="1">
                <a:latin typeface="Arial Narrow" panose="020B0606020202030204" pitchFamily="34" charset="0"/>
                <a:cs typeface="Calibri" panose="020F0502020204030204" pitchFamily="34" charset="0"/>
              </a:rPr>
              <a:t>Cònsul</a:t>
            </a:r>
            <a:endParaRPr lang="es-ES_tradnl" altLang="es-ES" i="1" dirty="0">
              <a:latin typeface="Arial Narrow" panose="020B0606020202030204" pitchFamily="34" charset="0"/>
              <a:cs typeface="Calibri" panose="020F0502020204030204" pitchFamily="34" charset="0"/>
            </a:endParaRPr>
          </a:p>
          <a:p>
            <a:pPr>
              <a:lnSpc>
                <a:spcPct val="150000"/>
              </a:lnSpc>
              <a:buFont typeface="Arial" panose="020B0604020202020204" pitchFamily="34" charset="0"/>
              <a:buChar char="•"/>
            </a:pPr>
            <a:r>
              <a:rPr lang="es-ES_tradnl" altLang="es-ES" i="1" dirty="0" err="1">
                <a:latin typeface="Arial Narrow" panose="020B0606020202030204" pitchFamily="34" charset="0"/>
                <a:cs typeface="Calibri" panose="020F0502020204030204" pitchFamily="34" charset="0"/>
              </a:rPr>
              <a:t>Vicerector</a:t>
            </a:r>
            <a:r>
              <a:rPr lang="es-ES_tradnl" altLang="es-ES" i="1" dirty="0">
                <a:latin typeface="Arial Narrow" panose="020B0606020202030204" pitchFamily="34" charset="0"/>
                <a:cs typeface="Calibri" panose="020F0502020204030204" pitchFamily="34" charset="0"/>
              </a:rPr>
              <a:t> of UPC, Mr. </a:t>
            </a:r>
            <a:r>
              <a:rPr lang="ca-ES" altLang="es-ES" dirty="0">
                <a:latin typeface="Arial Narrow" panose="020B0606020202030204" pitchFamily="34" charset="0"/>
              </a:rPr>
              <a:t>Jordi Berenguer </a:t>
            </a:r>
            <a:endParaRPr lang="es-ES_tradnl" altLang="es-ES" i="1" dirty="0">
              <a:latin typeface="Arial Narrow" panose="020B0606020202030204" pitchFamily="34" charset="0"/>
              <a:cs typeface="Calibri" panose="020F0502020204030204" pitchFamily="34" charset="0"/>
            </a:endParaRPr>
          </a:p>
        </p:txBody>
      </p:sp>
      <p:sp>
        <p:nvSpPr>
          <p:cNvPr id="9" name="2 Marcador de número de diapositiva"/>
          <p:cNvSpPr>
            <a:spLocks noGrp="1"/>
          </p:cNvSpPr>
          <p:nvPr>
            <p:ph type="sldNum" sz="quarter" idx="10"/>
          </p:nvPr>
        </p:nvSpPr>
        <p:spPr>
          <a:xfrm>
            <a:off x="179512" y="44624"/>
            <a:ext cx="1008062" cy="503386"/>
          </a:xfrm>
        </p:spPr>
        <p:txBody>
          <a:bodyPr/>
          <a:lstStyle/>
          <a:p>
            <a:fld id="{EDE61BF1-DA4D-4969-BD28-4565474179E4}" type="slidenum">
              <a:rPr lang="es-ES" sz="2400" b="1" smtClean="0"/>
              <a:pPr/>
              <a:t>14</a:t>
            </a:fld>
            <a:endParaRPr lang="es-ES" sz="2400" b="1" dirty="0"/>
          </a:p>
        </p:txBody>
      </p:sp>
    </p:spTree>
    <p:extLst>
      <p:ext uri="{BB962C8B-B14F-4D97-AF65-F5344CB8AC3E}">
        <p14:creationId xmlns:p14="http://schemas.microsoft.com/office/powerpoint/2010/main" val="37718569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59632" y="87552"/>
            <a:ext cx="7750644" cy="417530"/>
          </a:xfrm>
        </p:spPr>
        <p:txBody>
          <a:bodyPr/>
          <a:lstStyle/>
          <a:p>
            <a:r>
              <a:rPr lang="en-GB" dirty="0">
                <a:solidFill>
                  <a:schemeClr val="bg1"/>
                </a:solidFill>
              </a:rPr>
              <a:t>Attract talented people to the regulatory body, to the nuclear sector and to the </a:t>
            </a:r>
            <a:r>
              <a:rPr lang="en-US" dirty="0">
                <a:solidFill>
                  <a:schemeClr val="bg1"/>
                </a:solidFill>
              </a:rPr>
              <a:t>nuclear education programs</a:t>
            </a:r>
            <a:endParaRPr lang="es-ES" dirty="0"/>
          </a:p>
        </p:txBody>
      </p:sp>
      <p:sp>
        <p:nvSpPr>
          <p:cNvPr id="8" name="2 Marcador de número de diapositiva"/>
          <p:cNvSpPr>
            <a:spLocks noGrp="1"/>
          </p:cNvSpPr>
          <p:nvPr>
            <p:ph type="sldNum" sz="quarter" idx="10"/>
          </p:nvPr>
        </p:nvSpPr>
        <p:spPr>
          <a:xfrm>
            <a:off x="179512" y="44624"/>
            <a:ext cx="1008062" cy="503386"/>
          </a:xfrm>
        </p:spPr>
        <p:txBody>
          <a:bodyPr/>
          <a:lstStyle/>
          <a:p>
            <a:fld id="{EDE61BF1-DA4D-4969-BD28-4565474179E4}" type="slidenum">
              <a:rPr lang="es-ES" smtClean="0">
                <a:solidFill>
                  <a:schemeClr val="bg1"/>
                </a:solidFill>
              </a:rPr>
              <a:pPr/>
              <a:t>15</a:t>
            </a:fld>
            <a:endParaRPr lang="es-ES" dirty="0">
              <a:solidFill>
                <a:schemeClr val="bg1"/>
              </a:solidFill>
            </a:endParaRPr>
          </a:p>
        </p:txBody>
      </p:sp>
      <p:pic>
        <p:nvPicPr>
          <p:cNvPr id="9" name="Imagen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61782" y="692696"/>
            <a:ext cx="6432715" cy="4824536"/>
          </a:xfrm>
          <a:prstGeom prst="rect">
            <a:avLst/>
          </a:prstGeom>
        </p:spPr>
      </p:pic>
      <p:sp>
        <p:nvSpPr>
          <p:cNvPr id="4" name="CuadroTexto 3"/>
          <p:cNvSpPr txBox="1"/>
          <p:nvPr/>
        </p:nvSpPr>
        <p:spPr>
          <a:xfrm>
            <a:off x="539552" y="5657671"/>
            <a:ext cx="8136904" cy="1200329"/>
          </a:xfrm>
          <a:prstGeom prst="rect">
            <a:avLst/>
          </a:prstGeom>
          <a:noFill/>
        </p:spPr>
        <p:txBody>
          <a:bodyPr wrap="square" rtlCol="0">
            <a:spAutoFit/>
          </a:bodyPr>
          <a:lstStyle/>
          <a:p>
            <a:r>
              <a:rPr lang="es-ES" dirty="0" smtClean="0"/>
              <a:t>Para el próxima conferencia que tenga dar añadiré esta lamina.</a:t>
            </a:r>
          </a:p>
          <a:p>
            <a:r>
              <a:rPr lang="es-ES" dirty="0" smtClean="0"/>
              <a:t>Estudiantes del master de seguridad nuclear y protección radiológica de la  UP –Valencia asisten a la reunión anual de la sociedad nuclear Española en Córdoba. </a:t>
            </a:r>
            <a:endParaRPr lang="es-ES" dirty="0"/>
          </a:p>
        </p:txBody>
      </p:sp>
    </p:spTree>
    <p:extLst>
      <p:ext uri="{BB962C8B-B14F-4D97-AF65-F5344CB8AC3E}">
        <p14:creationId xmlns:p14="http://schemas.microsoft.com/office/powerpoint/2010/main" val="3206336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9874" y="1483126"/>
            <a:ext cx="4101484" cy="3295835"/>
          </a:xfrm>
        </p:spPr>
        <p:txBody>
          <a:bodyPr>
            <a:normAutofit fontScale="90000"/>
          </a:bodyPr>
          <a:lstStyle/>
          <a:p>
            <a:r>
              <a:rPr lang="es-ES" dirty="0"/>
              <a:t>Estimación </a:t>
            </a:r>
            <a:r>
              <a:rPr lang="es-ES" dirty="0" smtClean="0"/>
              <a:t>de: </a:t>
            </a:r>
            <a:br>
              <a:rPr lang="es-ES" dirty="0" smtClean="0"/>
            </a:br>
            <a:r>
              <a:rPr lang="es-ES" dirty="0" smtClean="0"/>
              <a:t>Nuevas incorporaciones</a:t>
            </a:r>
            <a:br>
              <a:rPr lang="es-ES" dirty="0" smtClean="0"/>
            </a:br>
            <a:r>
              <a:rPr lang="es-ES" dirty="0" smtClean="0"/>
              <a:t>de </a:t>
            </a:r>
            <a:br>
              <a:rPr lang="es-ES" dirty="0" smtClean="0"/>
            </a:br>
            <a:r>
              <a:rPr lang="es-ES" dirty="0" smtClean="0"/>
              <a:t>Titulados Superiores</a:t>
            </a:r>
            <a:br>
              <a:rPr lang="es-ES" dirty="0" smtClean="0"/>
            </a:br>
            <a:r>
              <a:rPr lang="es-ES" dirty="0" smtClean="0"/>
              <a:t>Sector </a:t>
            </a:r>
            <a:r>
              <a:rPr lang="es-ES" dirty="0"/>
              <a:t>Nuclear </a:t>
            </a:r>
            <a:r>
              <a:rPr lang="es-ES" dirty="0" smtClean="0"/>
              <a:t/>
            </a:r>
            <a:br>
              <a:rPr lang="es-ES" dirty="0" smtClean="0"/>
            </a:br>
            <a:r>
              <a:rPr lang="es-ES" dirty="0" smtClean="0"/>
              <a:t>5 años</a:t>
            </a:r>
            <a:br>
              <a:rPr lang="es-ES" dirty="0" smtClean="0"/>
            </a:br>
            <a:r>
              <a:rPr lang="es-ES" dirty="0"/>
              <a:t> </a:t>
            </a:r>
          </a:p>
        </p:txBody>
      </p:sp>
      <p:pic>
        <p:nvPicPr>
          <p:cNvPr id="9" name="image2.jpeg"/>
          <p:cNvPicPr/>
          <p:nvPr/>
        </p:nvPicPr>
        <p:blipFill>
          <a:blip r:embed="rId3" cstate="print"/>
          <a:stretch>
            <a:fillRect/>
          </a:stretch>
        </p:blipFill>
        <p:spPr>
          <a:xfrm>
            <a:off x="467544" y="5589240"/>
            <a:ext cx="869633" cy="813435"/>
          </a:xfrm>
          <a:prstGeom prst="rect">
            <a:avLst/>
          </a:prstGeom>
        </p:spPr>
      </p:pic>
      <p:graphicFrame>
        <p:nvGraphicFramePr>
          <p:cNvPr id="4" name="Marcador de contenido 3"/>
          <p:cNvGraphicFramePr>
            <a:graphicFrameLocks noGrp="1"/>
          </p:cNvGraphicFramePr>
          <p:nvPr>
            <p:ph idx="1"/>
            <p:extLst>
              <p:ext uri="{D42A27DB-BD31-4B8C-83A1-F6EECF244321}">
                <p14:modId xmlns:p14="http://schemas.microsoft.com/office/powerpoint/2010/main" val="3589486914"/>
              </p:ext>
            </p:extLst>
          </p:nvPr>
        </p:nvGraphicFramePr>
        <p:xfrm>
          <a:off x="3491879" y="188640"/>
          <a:ext cx="5453486" cy="6552733"/>
        </p:xfrm>
        <a:graphic>
          <a:graphicData uri="http://schemas.openxmlformats.org/drawingml/2006/table">
            <a:tbl>
              <a:tblPr firstRow="1" firstCol="1" lastRow="1" lastCol="1" bandRow="1" bandCol="1">
                <a:tableStyleId>{5C22544A-7EE6-4342-B048-85BDC9FD1C3A}</a:tableStyleId>
              </a:tblPr>
              <a:tblGrid>
                <a:gridCol w="1695264">
                  <a:extLst>
                    <a:ext uri="{9D8B030D-6E8A-4147-A177-3AD203B41FA5}">
                      <a16:colId xmlns:a16="http://schemas.microsoft.com/office/drawing/2014/main" val="1362702638"/>
                    </a:ext>
                  </a:extLst>
                </a:gridCol>
                <a:gridCol w="621382">
                  <a:extLst>
                    <a:ext uri="{9D8B030D-6E8A-4147-A177-3AD203B41FA5}">
                      <a16:colId xmlns:a16="http://schemas.microsoft.com/office/drawing/2014/main" val="1454924717"/>
                    </a:ext>
                  </a:extLst>
                </a:gridCol>
                <a:gridCol w="621382">
                  <a:extLst>
                    <a:ext uri="{9D8B030D-6E8A-4147-A177-3AD203B41FA5}">
                      <a16:colId xmlns:a16="http://schemas.microsoft.com/office/drawing/2014/main" val="2782679305"/>
                    </a:ext>
                  </a:extLst>
                </a:gridCol>
                <a:gridCol w="621382">
                  <a:extLst>
                    <a:ext uri="{9D8B030D-6E8A-4147-A177-3AD203B41FA5}">
                      <a16:colId xmlns:a16="http://schemas.microsoft.com/office/drawing/2014/main" val="3875368906"/>
                    </a:ext>
                  </a:extLst>
                </a:gridCol>
                <a:gridCol w="621382">
                  <a:extLst>
                    <a:ext uri="{9D8B030D-6E8A-4147-A177-3AD203B41FA5}">
                      <a16:colId xmlns:a16="http://schemas.microsoft.com/office/drawing/2014/main" val="4168013735"/>
                    </a:ext>
                  </a:extLst>
                </a:gridCol>
                <a:gridCol w="621382">
                  <a:extLst>
                    <a:ext uri="{9D8B030D-6E8A-4147-A177-3AD203B41FA5}">
                      <a16:colId xmlns:a16="http://schemas.microsoft.com/office/drawing/2014/main" val="535970242"/>
                    </a:ext>
                  </a:extLst>
                </a:gridCol>
                <a:gridCol w="651312">
                  <a:extLst>
                    <a:ext uri="{9D8B030D-6E8A-4147-A177-3AD203B41FA5}">
                      <a16:colId xmlns:a16="http://schemas.microsoft.com/office/drawing/2014/main" val="2294103961"/>
                    </a:ext>
                  </a:extLst>
                </a:gridCol>
              </a:tblGrid>
              <a:tr h="409051">
                <a:tc>
                  <a:txBody>
                    <a:bodyPr/>
                    <a:lstStyle/>
                    <a:p>
                      <a:pPr marL="19050">
                        <a:lnSpc>
                          <a:spcPts val="1500"/>
                        </a:lnSpc>
                        <a:spcBef>
                          <a:spcPts val="65"/>
                        </a:spcBef>
                        <a:spcAft>
                          <a:spcPts val="0"/>
                        </a:spcAft>
                      </a:pPr>
                      <a:r>
                        <a:rPr lang="en-US" sz="1200" spc="-5" dirty="0" err="1">
                          <a:effectLst/>
                        </a:rPr>
                        <a:t>Empresa</a:t>
                      </a:r>
                      <a:r>
                        <a:rPr lang="en-US" sz="1200" spc="-5" dirty="0">
                          <a:effectLst/>
                        </a:rPr>
                        <a:t>/</a:t>
                      </a:r>
                      <a:r>
                        <a:rPr lang="en-US" sz="1200" spc="-5" dirty="0" err="1">
                          <a:effectLst/>
                        </a:rPr>
                        <a:t>Institución</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12395">
                        <a:lnSpc>
                          <a:spcPts val="1500"/>
                        </a:lnSpc>
                        <a:spcBef>
                          <a:spcPts val="65"/>
                        </a:spcBef>
                        <a:spcAft>
                          <a:spcPts val="0"/>
                        </a:spcAft>
                      </a:pPr>
                      <a:r>
                        <a:rPr lang="en-US" sz="1200" spc="-10">
                          <a:effectLst/>
                        </a:rPr>
                        <a:t>2023</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12395">
                        <a:lnSpc>
                          <a:spcPts val="1500"/>
                        </a:lnSpc>
                        <a:spcBef>
                          <a:spcPts val="65"/>
                        </a:spcBef>
                        <a:spcAft>
                          <a:spcPts val="0"/>
                        </a:spcAft>
                      </a:pPr>
                      <a:r>
                        <a:rPr lang="en-US" sz="1200" spc="-10">
                          <a:effectLst/>
                        </a:rPr>
                        <a:t>2024</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12395">
                        <a:lnSpc>
                          <a:spcPts val="1500"/>
                        </a:lnSpc>
                        <a:spcBef>
                          <a:spcPts val="65"/>
                        </a:spcBef>
                        <a:spcAft>
                          <a:spcPts val="0"/>
                        </a:spcAft>
                      </a:pPr>
                      <a:r>
                        <a:rPr lang="en-US" sz="1200" spc="-10">
                          <a:effectLst/>
                        </a:rPr>
                        <a:t>2025</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12395">
                        <a:lnSpc>
                          <a:spcPts val="1500"/>
                        </a:lnSpc>
                        <a:spcBef>
                          <a:spcPts val="65"/>
                        </a:spcBef>
                        <a:spcAft>
                          <a:spcPts val="0"/>
                        </a:spcAft>
                      </a:pPr>
                      <a:r>
                        <a:rPr lang="en-US" sz="1200" spc="-10">
                          <a:effectLst/>
                        </a:rPr>
                        <a:t>2026</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12395">
                        <a:lnSpc>
                          <a:spcPts val="1500"/>
                        </a:lnSpc>
                        <a:spcBef>
                          <a:spcPts val="65"/>
                        </a:spcBef>
                        <a:spcAft>
                          <a:spcPts val="0"/>
                        </a:spcAft>
                      </a:pPr>
                      <a:r>
                        <a:rPr lang="en-US" sz="1200" spc="-10">
                          <a:effectLst/>
                        </a:rPr>
                        <a:t>2027</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92710">
                        <a:spcBef>
                          <a:spcPts val="160"/>
                        </a:spcBef>
                        <a:spcAft>
                          <a:spcPts val="0"/>
                        </a:spcAft>
                      </a:pPr>
                      <a:r>
                        <a:rPr lang="en-US" sz="1200" spc="-5">
                          <a:effectLst/>
                        </a:rPr>
                        <a:t>TOTAL</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386855719"/>
                  </a:ext>
                </a:extLst>
              </a:tr>
              <a:tr h="359816">
                <a:tc>
                  <a:txBody>
                    <a:bodyPr/>
                    <a:lstStyle/>
                    <a:p>
                      <a:pPr marL="7620" algn="ctr">
                        <a:lnSpc>
                          <a:spcPts val="1505"/>
                        </a:lnSpc>
                        <a:spcBef>
                          <a:spcPts val="60"/>
                        </a:spcBef>
                        <a:spcAft>
                          <a:spcPts val="0"/>
                        </a:spcAft>
                      </a:pPr>
                      <a:r>
                        <a:rPr lang="en-US" sz="1200" dirty="0">
                          <a:effectLst/>
                        </a:rPr>
                        <a:t>1</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5"/>
                        </a:lnSpc>
                        <a:spcBef>
                          <a:spcPts val="60"/>
                        </a:spcBef>
                        <a:spcAft>
                          <a:spcPts val="0"/>
                        </a:spcAft>
                      </a:pPr>
                      <a:r>
                        <a:rPr lang="en-US" sz="1200" spc="-10">
                          <a:effectLst/>
                        </a:rPr>
                        <a:t>80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5"/>
                        </a:lnSpc>
                        <a:spcBef>
                          <a:spcPts val="60"/>
                        </a:spcBef>
                        <a:spcAft>
                          <a:spcPts val="0"/>
                        </a:spcAft>
                      </a:pPr>
                      <a:r>
                        <a:rPr lang="en-US" sz="1200" spc="-10">
                          <a:effectLst/>
                        </a:rPr>
                        <a:t>63</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2065" algn="r">
                        <a:lnSpc>
                          <a:spcPts val="1505"/>
                        </a:lnSpc>
                        <a:spcBef>
                          <a:spcPts val="60"/>
                        </a:spcBef>
                        <a:spcAft>
                          <a:spcPts val="0"/>
                        </a:spcAft>
                      </a:pPr>
                      <a:r>
                        <a:rPr lang="en-US" sz="1200" spc="-10">
                          <a:effectLst/>
                        </a:rPr>
                        <a:t>33</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5"/>
                        </a:lnSpc>
                        <a:spcBef>
                          <a:spcPts val="60"/>
                        </a:spcBef>
                        <a:spcAft>
                          <a:spcPts val="0"/>
                        </a:spcAft>
                      </a:pPr>
                      <a:r>
                        <a:rPr lang="en-US" sz="1200" spc="-10">
                          <a:effectLst/>
                        </a:rPr>
                        <a:t>20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5"/>
                        </a:lnSpc>
                        <a:spcBef>
                          <a:spcPts val="60"/>
                        </a:spcBef>
                        <a:spcAft>
                          <a:spcPts val="0"/>
                        </a:spcAft>
                      </a:pPr>
                      <a:r>
                        <a:rPr lang="en-US" sz="1200" spc="-10">
                          <a:effectLst/>
                        </a:rPr>
                        <a:t>20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12420">
                        <a:lnSpc>
                          <a:spcPts val="1505"/>
                        </a:lnSpc>
                        <a:spcBef>
                          <a:spcPts val="60"/>
                        </a:spcBef>
                        <a:spcAft>
                          <a:spcPts val="0"/>
                        </a:spcAft>
                      </a:pPr>
                      <a:r>
                        <a:rPr lang="en-US" sz="1200" spc="-10">
                          <a:effectLst/>
                        </a:rPr>
                        <a:t>216</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443221964"/>
                  </a:ext>
                </a:extLst>
              </a:tr>
              <a:tr h="359816">
                <a:tc>
                  <a:txBody>
                    <a:bodyPr/>
                    <a:lstStyle/>
                    <a:p>
                      <a:pPr marL="7620" algn="ctr">
                        <a:lnSpc>
                          <a:spcPts val="1500"/>
                        </a:lnSpc>
                        <a:spcBef>
                          <a:spcPts val="60"/>
                        </a:spcBef>
                        <a:spcAft>
                          <a:spcPts val="0"/>
                        </a:spcAft>
                      </a:pPr>
                      <a:r>
                        <a:rPr lang="en-US" sz="1200" dirty="0">
                          <a:effectLst/>
                        </a:rPr>
                        <a:t>2</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0"/>
                        </a:spcBef>
                        <a:spcAft>
                          <a:spcPts val="0"/>
                        </a:spcAft>
                      </a:pPr>
                      <a:r>
                        <a:rPr lang="en-US" sz="1200" spc="-10">
                          <a:effectLst/>
                        </a:rPr>
                        <a:t>27</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0"/>
                        </a:spcBef>
                        <a:spcAft>
                          <a:spcPts val="0"/>
                        </a:spcAft>
                      </a:pPr>
                      <a:r>
                        <a:rPr lang="en-US" sz="1200" spc="-10">
                          <a:effectLst/>
                        </a:rPr>
                        <a:t>45</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2065" algn="r">
                        <a:lnSpc>
                          <a:spcPts val="1500"/>
                        </a:lnSpc>
                        <a:spcBef>
                          <a:spcPts val="60"/>
                        </a:spcBef>
                        <a:spcAft>
                          <a:spcPts val="0"/>
                        </a:spcAft>
                      </a:pPr>
                      <a:r>
                        <a:rPr lang="en-US" sz="1200" spc="-10">
                          <a:effectLst/>
                        </a:rPr>
                        <a:t>63</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0"/>
                        </a:spcBef>
                        <a:spcAft>
                          <a:spcPts val="0"/>
                        </a:spcAft>
                      </a:pPr>
                      <a:r>
                        <a:rPr lang="en-US" sz="1200" spc="-10">
                          <a:effectLst/>
                        </a:rPr>
                        <a:t>33</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0"/>
                        </a:spcBef>
                        <a:spcAft>
                          <a:spcPts val="0"/>
                        </a:spcAft>
                      </a:pPr>
                      <a:r>
                        <a:rPr lang="en-US" sz="1200" spc="-10">
                          <a:effectLst/>
                        </a:rPr>
                        <a:t>36</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12420">
                        <a:lnSpc>
                          <a:spcPts val="1500"/>
                        </a:lnSpc>
                        <a:spcBef>
                          <a:spcPts val="60"/>
                        </a:spcBef>
                        <a:spcAft>
                          <a:spcPts val="0"/>
                        </a:spcAft>
                      </a:pPr>
                      <a:r>
                        <a:rPr lang="en-US" sz="1200" spc="-10">
                          <a:effectLst/>
                        </a:rPr>
                        <a:t>204</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469048979"/>
                  </a:ext>
                </a:extLst>
              </a:tr>
              <a:tr h="359816">
                <a:tc>
                  <a:txBody>
                    <a:bodyPr/>
                    <a:lstStyle/>
                    <a:p>
                      <a:pPr marL="7620" algn="ctr">
                        <a:lnSpc>
                          <a:spcPts val="1500"/>
                        </a:lnSpc>
                        <a:spcBef>
                          <a:spcPts val="65"/>
                        </a:spcBef>
                        <a:spcAft>
                          <a:spcPts val="0"/>
                        </a:spcAft>
                      </a:pPr>
                      <a:r>
                        <a:rPr lang="en-US" sz="1200" dirty="0">
                          <a:effectLst/>
                        </a:rPr>
                        <a:t>3</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5"/>
                        </a:spcBef>
                        <a:spcAft>
                          <a:spcPts val="0"/>
                        </a:spcAft>
                      </a:pPr>
                      <a:r>
                        <a:rPr lang="en-US" sz="1200" spc="-10">
                          <a:effectLst/>
                        </a:rPr>
                        <a:t>30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5"/>
                        </a:spcBef>
                        <a:spcAft>
                          <a:spcPts val="0"/>
                        </a:spcAft>
                      </a:pPr>
                      <a:r>
                        <a:rPr lang="en-US" sz="1200" spc="-10">
                          <a:effectLst/>
                        </a:rPr>
                        <a:t>34</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2065" algn="r">
                        <a:lnSpc>
                          <a:spcPts val="1500"/>
                        </a:lnSpc>
                        <a:spcBef>
                          <a:spcPts val="65"/>
                        </a:spcBef>
                        <a:spcAft>
                          <a:spcPts val="0"/>
                        </a:spcAft>
                      </a:pPr>
                      <a:r>
                        <a:rPr lang="en-US" sz="1200" spc="-10">
                          <a:effectLst/>
                        </a:rPr>
                        <a:t>39</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5"/>
                        </a:spcBef>
                        <a:spcAft>
                          <a:spcPts val="0"/>
                        </a:spcAft>
                      </a:pPr>
                      <a:r>
                        <a:rPr lang="en-US" sz="1200" spc="-10">
                          <a:effectLst/>
                        </a:rPr>
                        <a:t>45</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5"/>
                        </a:spcBef>
                        <a:spcAft>
                          <a:spcPts val="0"/>
                        </a:spcAft>
                      </a:pPr>
                      <a:r>
                        <a:rPr lang="en-US" sz="1200" spc="-10">
                          <a:effectLst/>
                        </a:rPr>
                        <a:t>52</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12420">
                        <a:lnSpc>
                          <a:spcPts val="1500"/>
                        </a:lnSpc>
                        <a:spcBef>
                          <a:spcPts val="65"/>
                        </a:spcBef>
                        <a:spcAft>
                          <a:spcPts val="0"/>
                        </a:spcAft>
                      </a:pPr>
                      <a:r>
                        <a:rPr lang="en-US" sz="1200" spc="-10">
                          <a:effectLst/>
                        </a:rPr>
                        <a:t>200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101352476"/>
                  </a:ext>
                </a:extLst>
              </a:tr>
              <a:tr h="359816">
                <a:tc>
                  <a:txBody>
                    <a:bodyPr/>
                    <a:lstStyle/>
                    <a:p>
                      <a:pPr marL="7620" algn="ctr">
                        <a:lnSpc>
                          <a:spcPts val="1500"/>
                        </a:lnSpc>
                        <a:spcBef>
                          <a:spcPts val="65"/>
                        </a:spcBef>
                        <a:spcAft>
                          <a:spcPts val="0"/>
                        </a:spcAft>
                      </a:pPr>
                      <a:r>
                        <a:rPr lang="en-US" sz="1200" dirty="0">
                          <a:effectLst/>
                        </a:rPr>
                        <a:t>4</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5"/>
                        </a:spcBef>
                        <a:spcAft>
                          <a:spcPts val="0"/>
                        </a:spcAft>
                      </a:pPr>
                      <a:r>
                        <a:rPr lang="en-US" sz="1200" spc="-10">
                          <a:effectLst/>
                        </a:rPr>
                        <a:t>20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5"/>
                        </a:spcBef>
                        <a:spcAft>
                          <a:spcPts val="0"/>
                        </a:spcAft>
                      </a:pPr>
                      <a:r>
                        <a:rPr lang="en-US" sz="1200" spc="-10">
                          <a:effectLst/>
                        </a:rPr>
                        <a:t>25</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2065" algn="r">
                        <a:lnSpc>
                          <a:spcPts val="1500"/>
                        </a:lnSpc>
                        <a:spcBef>
                          <a:spcPts val="65"/>
                        </a:spcBef>
                        <a:spcAft>
                          <a:spcPts val="0"/>
                        </a:spcAft>
                      </a:pPr>
                      <a:r>
                        <a:rPr lang="en-US" sz="1200" spc="-10">
                          <a:effectLst/>
                        </a:rPr>
                        <a:t>30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5"/>
                        </a:spcBef>
                        <a:spcAft>
                          <a:spcPts val="0"/>
                        </a:spcAft>
                      </a:pPr>
                      <a:r>
                        <a:rPr lang="en-US" sz="1200" spc="-10">
                          <a:effectLst/>
                        </a:rPr>
                        <a:t>25</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5"/>
                        </a:spcBef>
                        <a:spcAft>
                          <a:spcPts val="0"/>
                        </a:spcAft>
                      </a:pPr>
                      <a:r>
                        <a:rPr lang="en-US" sz="1200" spc="-10">
                          <a:effectLst/>
                        </a:rPr>
                        <a:t>25</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12420">
                        <a:lnSpc>
                          <a:spcPts val="1500"/>
                        </a:lnSpc>
                        <a:spcBef>
                          <a:spcPts val="65"/>
                        </a:spcBef>
                        <a:spcAft>
                          <a:spcPts val="0"/>
                        </a:spcAft>
                      </a:pPr>
                      <a:r>
                        <a:rPr lang="en-US" sz="1200" spc="-10">
                          <a:effectLst/>
                        </a:rPr>
                        <a:t>125</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925949462"/>
                  </a:ext>
                </a:extLst>
              </a:tr>
              <a:tr h="213047">
                <a:tc>
                  <a:txBody>
                    <a:bodyPr/>
                    <a:lstStyle/>
                    <a:p>
                      <a:pPr marL="7620" algn="ctr">
                        <a:lnSpc>
                          <a:spcPts val="1500"/>
                        </a:lnSpc>
                        <a:spcBef>
                          <a:spcPts val="65"/>
                        </a:spcBef>
                        <a:spcAft>
                          <a:spcPts val="0"/>
                        </a:spcAft>
                      </a:pPr>
                      <a:r>
                        <a:rPr lang="en-US" sz="1200" dirty="0">
                          <a:effectLst/>
                        </a:rPr>
                        <a:t>5</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5"/>
                        </a:spcBef>
                        <a:spcAft>
                          <a:spcPts val="0"/>
                        </a:spcAft>
                      </a:pPr>
                      <a:r>
                        <a:rPr lang="en-US" sz="1200" spc="-10" dirty="0">
                          <a:effectLst/>
                        </a:rPr>
                        <a:t>42</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5"/>
                        </a:spcBef>
                        <a:spcAft>
                          <a:spcPts val="0"/>
                        </a:spcAft>
                      </a:pPr>
                      <a:r>
                        <a:rPr lang="en-US" sz="1200" spc="-10">
                          <a:effectLst/>
                        </a:rPr>
                        <a:t>29</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2065" algn="r">
                        <a:lnSpc>
                          <a:spcPts val="1500"/>
                        </a:lnSpc>
                        <a:spcBef>
                          <a:spcPts val="65"/>
                        </a:spcBef>
                        <a:spcAft>
                          <a:spcPts val="0"/>
                        </a:spcAft>
                      </a:pPr>
                      <a:r>
                        <a:rPr lang="en-US" sz="1200" spc="-10">
                          <a:effectLst/>
                        </a:rPr>
                        <a:t>24</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795" algn="r">
                        <a:lnSpc>
                          <a:spcPts val="1500"/>
                        </a:lnSpc>
                        <a:spcBef>
                          <a:spcPts val="65"/>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5"/>
                        </a:spcBef>
                        <a:spcAft>
                          <a:spcPts val="0"/>
                        </a:spcAft>
                      </a:pPr>
                      <a:r>
                        <a:rPr lang="en-US" sz="1200" spc="-10">
                          <a:effectLst/>
                        </a:rPr>
                        <a:t>97</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201381910"/>
                  </a:ext>
                </a:extLst>
              </a:tr>
              <a:tr h="213047">
                <a:tc>
                  <a:txBody>
                    <a:bodyPr/>
                    <a:lstStyle/>
                    <a:p>
                      <a:pPr marL="7620" algn="ctr">
                        <a:lnSpc>
                          <a:spcPts val="1505"/>
                        </a:lnSpc>
                        <a:spcBef>
                          <a:spcPts val="60"/>
                        </a:spcBef>
                        <a:spcAft>
                          <a:spcPts val="0"/>
                        </a:spcAft>
                      </a:pPr>
                      <a:r>
                        <a:rPr lang="en-US" sz="1200" dirty="0">
                          <a:effectLst/>
                        </a:rPr>
                        <a:t>6</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5"/>
                        </a:lnSpc>
                        <a:spcBef>
                          <a:spcPts val="60"/>
                        </a:spcBef>
                        <a:spcAft>
                          <a:spcPts val="0"/>
                        </a:spcAft>
                      </a:pPr>
                      <a:r>
                        <a:rPr lang="en-US" sz="1200" spc="-10">
                          <a:effectLst/>
                        </a:rPr>
                        <a:t>16</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5"/>
                        </a:lnSpc>
                        <a:spcBef>
                          <a:spcPts val="60"/>
                        </a:spcBef>
                        <a:spcAft>
                          <a:spcPts val="0"/>
                        </a:spcAft>
                      </a:pPr>
                      <a:r>
                        <a:rPr lang="en-US" sz="1200" spc="-10">
                          <a:effectLst/>
                        </a:rPr>
                        <a:t>16</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2065" algn="r">
                        <a:lnSpc>
                          <a:spcPts val="1505"/>
                        </a:lnSpc>
                        <a:spcBef>
                          <a:spcPts val="60"/>
                        </a:spcBef>
                        <a:spcAft>
                          <a:spcPts val="0"/>
                        </a:spcAft>
                      </a:pPr>
                      <a:r>
                        <a:rPr lang="en-US" sz="1200" spc="-10">
                          <a:effectLst/>
                        </a:rPr>
                        <a:t>16</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5"/>
                        </a:lnSpc>
                        <a:spcBef>
                          <a:spcPts val="60"/>
                        </a:spcBef>
                        <a:spcAft>
                          <a:spcPts val="0"/>
                        </a:spcAft>
                      </a:pPr>
                      <a:r>
                        <a:rPr lang="en-US" sz="1200" spc="-10">
                          <a:effectLst/>
                        </a:rPr>
                        <a:t>16</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5"/>
                        </a:lnSpc>
                        <a:spcBef>
                          <a:spcPts val="60"/>
                        </a:spcBef>
                        <a:spcAft>
                          <a:spcPts val="0"/>
                        </a:spcAft>
                      </a:pPr>
                      <a:r>
                        <a:rPr lang="en-US" sz="1200" spc="-10">
                          <a:effectLst/>
                        </a:rPr>
                        <a:t>16</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5"/>
                        </a:lnSpc>
                        <a:spcBef>
                          <a:spcPts val="60"/>
                        </a:spcBef>
                        <a:spcAft>
                          <a:spcPts val="0"/>
                        </a:spcAft>
                      </a:pPr>
                      <a:r>
                        <a:rPr lang="en-US" sz="1200" spc="-10">
                          <a:effectLst/>
                        </a:rPr>
                        <a:t>80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340036245"/>
                  </a:ext>
                </a:extLst>
              </a:tr>
              <a:tr h="213047">
                <a:tc>
                  <a:txBody>
                    <a:bodyPr/>
                    <a:lstStyle/>
                    <a:p>
                      <a:pPr marL="7620" algn="ctr">
                        <a:lnSpc>
                          <a:spcPts val="1500"/>
                        </a:lnSpc>
                        <a:spcBef>
                          <a:spcPts val="60"/>
                        </a:spcBef>
                        <a:spcAft>
                          <a:spcPts val="0"/>
                        </a:spcAft>
                      </a:pPr>
                      <a:r>
                        <a:rPr lang="en-US" sz="1200" dirty="0">
                          <a:effectLst/>
                        </a:rPr>
                        <a:t>7</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0"/>
                        </a:spcBef>
                        <a:spcAft>
                          <a:spcPts val="0"/>
                        </a:spcAft>
                      </a:pPr>
                      <a:r>
                        <a:rPr lang="en-US" sz="1200" spc="-10">
                          <a:effectLst/>
                        </a:rPr>
                        <a:t>10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0"/>
                        </a:spcBef>
                        <a:spcAft>
                          <a:spcPts val="0"/>
                        </a:spcAft>
                      </a:pPr>
                      <a:r>
                        <a:rPr lang="en-US" sz="1200" spc="-10">
                          <a:effectLst/>
                        </a:rPr>
                        <a:t>15</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2065" algn="r">
                        <a:lnSpc>
                          <a:spcPts val="1500"/>
                        </a:lnSpc>
                        <a:spcBef>
                          <a:spcPts val="60"/>
                        </a:spcBef>
                        <a:spcAft>
                          <a:spcPts val="0"/>
                        </a:spcAft>
                      </a:pPr>
                      <a:r>
                        <a:rPr lang="en-US" sz="1200" spc="-10">
                          <a:effectLst/>
                        </a:rPr>
                        <a:t>12</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0"/>
                        </a:spcBef>
                        <a:spcAft>
                          <a:spcPts val="0"/>
                        </a:spcAft>
                      </a:pPr>
                      <a:r>
                        <a:rPr lang="en-US" sz="1200">
                          <a:effectLst/>
                        </a:rPr>
                        <a:t>9</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0"/>
                        </a:spcBef>
                        <a:spcAft>
                          <a:spcPts val="0"/>
                        </a:spcAft>
                      </a:pPr>
                      <a:r>
                        <a:rPr lang="en-US" sz="1200" spc="-10">
                          <a:effectLst/>
                        </a:rPr>
                        <a:t>14</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0"/>
                        </a:spcBef>
                        <a:spcAft>
                          <a:spcPts val="0"/>
                        </a:spcAft>
                      </a:pPr>
                      <a:r>
                        <a:rPr lang="en-US" sz="1200" spc="-10">
                          <a:effectLst/>
                        </a:rPr>
                        <a:t>60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699099283"/>
                  </a:ext>
                </a:extLst>
              </a:tr>
              <a:tr h="213047">
                <a:tc>
                  <a:txBody>
                    <a:bodyPr/>
                    <a:lstStyle/>
                    <a:p>
                      <a:pPr marL="7620" algn="ctr">
                        <a:lnSpc>
                          <a:spcPts val="1500"/>
                        </a:lnSpc>
                        <a:spcBef>
                          <a:spcPts val="65"/>
                        </a:spcBef>
                        <a:spcAft>
                          <a:spcPts val="0"/>
                        </a:spcAft>
                      </a:pPr>
                      <a:r>
                        <a:rPr lang="en-US" sz="1200" dirty="0">
                          <a:effectLst/>
                        </a:rPr>
                        <a:t>8</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5"/>
                        </a:spcBef>
                        <a:spcAft>
                          <a:spcPts val="0"/>
                        </a:spcAft>
                      </a:pPr>
                      <a:r>
                        <a:rPr lang="en-US" sz="1200" spc="-10">
                          <a:effectLst/>
                        </a:rPr>
                        <a:t>12</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5"/>
                        </a:spcBef>
                        <a:spcAft>
                          <a:spcPts val="0"/>
                        </a:spcAft>
                      </a:pPr>
                      <a:r>
                        <a:rPr lang="en-US" sz="1200" spc="-10">
                          <a:effectLst/>
                        </a:rPr>
                        <a:t>10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795" algn="r">
                        <a:lnSpc>
                          <a:spcPts val="1500"/>
                        </a:lnSpc>
                        <a:spcBef>
                          <a:spcPts val="65"/>
                        </a:spcBef>
                        <a:spcAft>
                          <a:spcPts val="0"/>
                        </a:spcAft>
                      </a:pPr>
                      <a:r>
                        <a:rPr lang="en-US" sz="1200">
                          <a:effectLst/>
                        </a:rPr>
                        <a:t>9</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8</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795" algn="r">
                        <a:lnSpc>
                          <a:spcPts val="1500"/>
                        </a:lnSpc>
                        <a:spcBef>
                          <a:spcPts val="65"/>
                        </a:spcBef>
                        <a:spcAft>
                          <a:spcPts val="0"/>
                        </a:spcAft>
                      </a:pPr>
                      <a:r>
                        <a:rPr lang="en-US" sz="1200">
                          <a:effectLst/>
                        </a:rPr>
                        <a:t>8</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5"/>
                        </a:spcBef>
                        <a:spcAft>
                          <a:spcPts val="0"/>
                        </a:spcAft>
                      </a:pPr>
                      <a:r>
                        <a:rPr lang="en-US" sz="1200" spc="-10">
                          <a:effectLst/>
                        </a:rPr>
                        <a:t>47</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929000483"/>
                  </a:ext>
                </a:extLst>
              </a:tr>
              <a:tr h="213047">
                <a:tc>
                  <a:txBody>
                    <a:bodyPr/>
                    <a:lstStyle/>
                    <a:p>
                      <a:pPr marL="7620" algn="ctr">
                        <a:lnSpc>
                          <a:spcPts val="1500"/>
                        </a:lnSpc>
                        <a:spcBef>
                          <a:spcPts val="65"/>
                        </a:spcBef>
                        <a:spcAft>
                          <a:spcPts val="0"/>
                        </a:spcAft>
                      </a:pPr>
                      <a:r>
                        <a:rPr lang="en-US" sz="1200" dirty="0">
                          <a:effectLst/>
                        </a:rPr>
                        <a:t>9</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5"/>
                        </a:spcBef>
                        <a:spcAft>
                          <a:spcPts val="0"/>
                        </a:spcAft>
                      </a:pPr>
                      <a:r>
                        <a:rPr lang="en-US" sz="1200" spc="-10">
                          <a:effectLst/>
                        </a:rPr>
                        <a:t>12</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8</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795" algn="r">
                        <a:lnSpc>
                          <a:spcPts val="1500"/>
                        </a:lnSpc>
                        <a:spcBef>
                          <a:spcPts val="65"/>
                        </a:spcBef>
                        <a:spcAft>
                          <a:spcPts val="0"/>
                        </a:spcAft>
                      </a:pPr>
                      <a:r>
                        <a:rPr lang="en-US" sz="1200">
                          <a:effectLst/>
                        </a:rPr>
                        <a:t>8</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8</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795" algn="r">
                        <a:lnSpc>
                          <a:spcPts val="1500"/>
                        </a:lnSpc>
                        <a:spcBef>
                          <a:spcPts val="65"/>
                        </a:spcBef>
                        <a:spcAft>
                          <a:spcPts val="0"/>
                        </a:spcAft>
                      </a:pPr>
                      <a:r>
                        <a:rPr lang="en-US" sz="1200">
                          <a:effectLst/>
                        </a:rPr>
                        <a:t>8</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5"/>
                        </a:spcBef>
                        <a:spcAft>
                          <a:spcPts val="0"/>
                        </a:spcAft>
                      </a:pPr>
                      <a:r>
                        <a:rPr lang="en-US" sz="1200" spc="-10">
                          <a:effectLst/>
                        </a:rPr>
                        <a:t>44</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177854352"/>
                  </a:ext>
                </a:extLst>
              </a:tr>
              <a:tr h="213047">
                <a:tc>
                  <a:txBody>
                    <a:bodyPr/>
                    <a:lstStyle/>
                    <a:p>
                      <a:pPr marL="6350" algn="ctr">
                        <a:lnSpc>
                          <a:spcPts val="1500"/>
                        </a:lnSpc>
                        <a:spcBef>
                          <a:spcPts val="65"/>
                        </a:spcBef>
                        <a:spcAft>
                          <a:spcPts val="0"/>
                        </a:spcAft>
                      </a:pPr>
                      <a:r>
                        <a:rPr lang="en-US" sz="1200" spc="-10" dirty="0">
                          <a:effectLst/>
                        </a:rPr>
                        <a:t>10</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3</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3</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795" algn="r">
                        <a:lnSpc>
                          <a:spcPts val="1500"/>
                        </a:lnSpc>
                        <a:spcBef>
                          <a:spcPts val="65"/>
                        </a:spcBef>
                        <a:spcAft>
                          <a:spcPts val="0"/>
                        </a:spcAft>
                      </a:pPr>
                      <a:r>
                        <a:rPr lang="en-US" sz="1200">
                          <a:effectLst/>
                        </a:rPr>
                        <a:t>2</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5"/>
                        </a:spcBef>
                        <a:spcAft>
                          <a:spcPts val="0"/>
                        </a:spcAft>
                      </a:pPr>
                      <a:r>
                        <a:rPr lang="en-US" sz="1200" spc="-10">
                          <a:effectLst/>
                        </a:rPr>
                        <a:t>10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5"/>
                        </a:spcBef>
                        <a:spcAft>
                          <a:spcPts val="0"/>
                        </a:spcAft>
                      </a:pPr>
                      <a:r>
                        <a:rPr lang="en-US" sz="1200" spc="-10">
                          <a:effectLst/>
                        </a:rPr>
                        <a:t>19</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735804159"/>
                  </a:ext>
                </a:extLst>
              </a:tr>
              <a:tr h="213047">
                <a:tc>
                  <a:txBody>
                    <a:bodyPr/>
                    <a:lstStyle/>
                    <a:p>
                      <a:pPr marL="6350" algn="ctr">
                        <a:lnSpc>
                          <a:spcPts val="1505"/>
                        </a:lnSpc>
                        <a:spcBef>
                          <a:spcPts val="60"/>
                        </a:spcBef>
                        <a:spcAft>
                          <a:spcPts val="0"/>
                        </a:spcAft>
                      </a:pPr>
                      <a:r>
                        <a:rPr lang="en-US" sz="1200" spc="-10" dirty="0">
                          <a:effectLst/>
                        </a:rPr>
                        <a:t>11</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5"/>
                        </a:lnSpc>
                        <a:spcBef>
                          <a:spcPts val="60"/>
                        </a:spcBef>
                        <a:spcAft>
                          <a:spcPts val="0"/>
                        </a:spcAft>
                      </a:pPr>
                      <a:r>
                        <a:rPr lang="en-US" sz="1200">
                          <a:effectLst/>
                        </a:rPr>
                        <a:t>3</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5"/>
                        </a:lnSpc>
                        <a:spcBef>
                          <a:spcPts val="60"/>
                        </a:spcBef>
                        <a:spcAft>
                          <a:spcPts val="0"/>
                        </a:spcAft>
                      </a:pPr>
                      <a:r>
                        <a:rPr lang="en-US" sz="1200" dirty="0">
                          <a:effectLst/>
                        </a:rPr>
                        <a:t>2</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795" algn="r">
                        <a:lnSpc>
                          <a:spcPts val="1505"/>
                        </a:lnSpc>
                        <a:spcBef>
                          <a:spcPts val="60"/>
                        </a:spcBef>
                        <a:spcAft>
                          <a:spcPts val="0"/>
                        </a:spcAft>
                      </a:pPr>
                      <a:r>
                        <a:rPr lang="en-US" sz="1200">
                          <a:effectLst/>
                        </a:rPr>
                        <a:t>2</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5"/>
                        </a:lnSpc>
                        <a:spcBef>
                          <a:spcPts val="60"/>
                        </a:spcBef>
                        <a:spcAft>
                          <a:spcPts val="0"/>
                        </a:spcAft>
                      </a:pPr>
                      <a:r>
                        <a:rPr lang="en-US" sz="1200">
                          <a:effectLst/>
                        </a:rPr>
                        <a:t>4</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795" algn="r">
                        <a:lnSpc>
                          <a:spcPts val="1505"/>
                        </a:lnSpc>
                        <a:spcBef>
                          <a:spcPts val="60"/>
                        </a:spcBef>
                        <a:spcAft>
                          <a:spcPts val="0"/>
                        </a:spcAft>
                      </a:pPr>
                      <a:r>
                        <a:rPr lang="en-US" sz="1200">
                          <a:effectLst/>
                        </a:rPr>
                        <a:t>6</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5"/>
                        </a:lnSpc>
                        <a:spcBef>
                          <a:spcPts val="60"/>
                        </a:spcBef>
                        <a:spcAft>
                          <a:spcPts val="0"/>
                        </a:spcAft>
                      </a:pPr>
                      <a:r>
                        <a:rPr lang="en-US" sz="1200" spc="-10">
                          <a:effectLst/>
                        </a:rPr>
                        <a:t>17</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167459924"/>
                  </a:ext>
                </a:extLst>
              </a:tr>
              <a:tr h="213047">
                <a:tc>
                  <a:txBody>
                    <a:bodyPr/>
                    <a:lstStyle/>
                    <a:p>
                      <a:pPr marL="6350" algn="ctr">
                        <a:lnSpc>
                          <a:spcPts val="1500"/>
                        </a:lnSpc>
                        <a:spcBef>
                          <a:spcPts val="60"/>
                        </a:spcBef>
                        <a:spcAft>
                          <a:spcPts val="0"/>
                        </a:spcAft>
                      </a:pPr>
                      <a:r>
                        <a:rPr lang="en-US" sz="1200" spc="-10" dirty="0">
                          <a:effectLst/>
                        </a:rPr>
                        <a:t>12</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0"/>
                        </a:spcBef>
                        <a:spcAft>
                          <a:spcPts val="0"/>
                        </a:spcAft>
                      </a:pPr>
                      <a:r>
                        <a:rPr lang="en-US" sz="1200">
                          <a:effectLst/>
                        </a:rPr>
                        <a:t>3</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0"/>
                        </a:spcBef>
                        <a:spcAft>
                          <a:spcPts val="0"/>
                        </a:spcAft>
                      </a:pPr>
                      <a:r>
                        <a:rPr lang="en-US" sz="1200">
                          <a:effectLst/>
                        </a:rPr>
                        <a:t>3</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795" algn="r">
                        <a:lnSpc>
                          <a:spcPts val="1500"/>
                        </a:lnSpc>
                        <a:spcBef>
                          <a:spcPts val="60"/>
                        </a:spcBef>
                        <a:spcAft>
                          <a:spcPts val="0"/>
                        </a:spcAft>
                      </a:pPr>
                      <a:r>
                        <a:rPr lang="en-US" sz="1200">
                          <a:effectLst/>
                        </a:rPr>
                        <a:t>3</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0"/>
                        </a:spcBef>
                        <a:spcAft>
                          <a:spcPts val="0"/>
                        </a:spcAft>
                      </a:pPr>
                      <a:r>
                        <a:rPr lang="en-US" sz="1200">
                          <a:effectLst/>
                        </a:rPr>
                        <a:t>2</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795" algn="r">
                        <a:lnSpc>
                          <a:spcPts val="1500"/>
                        </a:lnSpc>
                        <a:spcBef>
                          <a:spcPts val="60"/>
                        </a:spcBef>
                        <a:spcAft>
                          <a:spcPts val="0"/>
                        </a:spcAft>
                      </a:pPr>
                      <a:r>
                        <a:rPr lang="en-US" sz="1200">
                          <a:effectLst/>
                        </a:rPr>
                        <a:t>2</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0"/>
                        </a:spcBef>
                        <a:spcAft>
                          <a:spcPts val="0"/>
                        </a:spcAft>
                      </a:pPr>
                      <a:r>
                        <a:rPr lang="en-US" sz="1200" spc="-10">
                          <a:effectLst/>
                        </a:rPr>
                        <a:t>13</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62815576"/>
                  </a:ext>
                </a:extLst>
              </a:tr>
              <a:tr h="213047">
                <a:tc>
                  <a:txBody>
                    <a:bodyPr/>
                    <a:lstStyle/>
                    <a:p>
                      <a:pPr marL="6350" algn="ctr">
                        <a:lnSpc>
                          <a:spcPts val="1500"/>
                        </a:lnSpc>
                        <a:spcBef>
                          <a:spcPts val="65"/>
                        </a:spcBef>
                        <a:spcAft>
                          <a:spcPts val="0"/>
                        </a:spcAft>
                      </a:pPr>
                      <a:r>
                        <a:rPr lang="en-US" sz="1200" spc="-10" dirty="0">
                          <a:effectLst/>
                        </a:rPr>
                        <a:t>13</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4</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4</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8890" algn="r">
                        <a:lnSpc>
                          <a:spcPts val="1500"/>
                        </a:lnSpc>
                        <a:spcBef>
                          <a:spcPts val="65"/>
                        </a:spcBef>
                        <a:spcAft>
                          <a:spcPts val="0"/>
                        </a:spcAft>
                      </a:pPr>
                      <a:r>
                        <a:rPr lang="en-US" sz="1200">
                          <a:effectLst/>
                        </a:rPr>
                        <a:t>-</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8890" algn="r">
                        <a:lnSpc>
                          <a:spcPts val="1500"/>
                        </a:lnSpc>
                        <a:spcBef>
                          <a:spcPts val="65"/>
                        </a:spcBef>
                        <a:spcAft>
                          <a:spcPts val="0"/>
                        </a:spcAft>
                      </a:pPr>
                      <a:r>
                        <a:rPr lang="en-US" sz="1200">
                          <a:effectLst/>
                        </a:rPr>
                        <a:t>-</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8890" algn="r">
                        <a:lnSpc>
                          <a:spcPts val="1500"/>
                        </a:lnSpc>
                        <a:spcBef>
                          <a:spcPts val="65"/>
                        </a:spcBef>
                        <a:spcAft>
                          <a:spcPts val="0"/>
                        </a:spcAft>
                      </a:pPr>
                      <a:r>
                        <a:rPr lang="en-US" sz="1200">
                          <a:effectLst/>
                        </a:rPr>
                        <a:t>-</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8</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622805417"/>
                  </a:ext>
                </a:extLst>
              </a:tr>
              <a:tr h="213047">
                <a:tc>
                  <a:txBody>
                    <a:bodyPr/>
                    <a:lstStyle/>
                    <a:p>
                      <a:pPr marL="6350" algn="ctr">
                        <a:lnSpc>
                          <a:spcPts val="1500"/>
                        </a:lnSpc>
                        <a:spcBef>
                          <a:spcPts val="65"/>
                        </a:spcBef>
                        <a:spcAft>
                          <a:spcPts val="0"/>
                        </a:spcAft>
                      </a:pPr>
                      <a:r>
                        <a:rPr lang="en-US" sz="1200" spc="-10" dirty="0">
                          <a:effectLst/>
                        </a:rPr>
                        <a:t>14</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2</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795" algn="r">
                        <a:lnSpc>
                          <a:spcPts val="1500"/>
                        </a:lnSpc>
                        <a:spcBef>
                          <a:spcPts val="65"/>
                        </a:spcBef>
                        <a:spcAft>
                          <a:spcPts val="0"/>
                        </a:spcAft>
                      </a:pPr>
                      <a:r>
                        <a:rPr lang="en-US" sz="1200">
                          <a:effectLst/>
                        </a:rPr>
                        <a:t>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795" algn="r">
                        <a:lnSpc>
                          <a:spcPts val="1500"/>
                        </a:lnSpc>
                        <a:spcBef>
                          <a:spcPts val="65"/>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5</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285065783"/>
                  </a:ext>
                </a:extLst>
              </a:tr>
              <a:tr h="213047">
                <a:tc>
                  <a:txBody>
                    <a:bodyPr/>
                    <a:lstStyle/>
                    <a:p>
                      <a:pPr marL="6350" algn="ctr">
                        <a:lnSpc>
                          <a:spcPts val="1500"/>
                        </a:lnSpc>
                        <a:spcBef>
                          <a:spcPts val="65"/>
                        </a:spcBef>
                        <a:spcAft>
                          <a:spcPts val="0"/>
                        </a:spcAft>
                      </a:pPr>
                      <a:r>
                        <a:rPr lang="en-US" sz="1200" spc="-10" dirty="0">
                          <a:effectLst/>
                        </a:rPr>
                        <a:t>15</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795" algn="r">
                        <a:lnSpc>
                          <a:spcPts val="1500"/>
                        </a:lnSpc>
                        <a:spcBef>
                          <a:spcPts val="65"/>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795" algn="r">
                        <a:lnSpc>
                          <a:spcPts val="1500"/>
                        </a:lnSpc>
                        <a:spcBef>
                          <a:spcPts val="65"/>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5</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140722135"/>
                  </a:ext>
                </a:extLst>
              </a:tr>
              <a:tr h="213047">
                <a:tc>
                  <a:txBody>
                    <a:bodyPr/>
                    <a:lstStyle/>
                    <a:p>
                      <a:pPr marL="6350" algn="ctr">
                        <a:lnSpc>
                          <a:spcPts val="1505"/>
                        </a:lnSpc>
                        <a:spcBef>
                          <a:spcPts val="60"/>
                        </a:spcBef>
                        <a:spcAft>
                          <a:spcPts val="0"/>
                        </a:spcAft>
                      </a:pPr>
                      <a:r>
                        <a:rPr lang="en-US" sz="1200" spc="-10" dirty="0">
                          <a:effectLst/>
                        </a:rPr>
                        <a:t>16</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5"/>
                        </a:lnSpc>
                        <a:spcBef>
                          <a:spcPts val="60"/>
                        </a:spcBef>
                        <a:spcAft>
                          <a:spcPts val="0"/>
                        </a:spcAft>
                      </a:pPr>
                      <a:r>
                        <a:rPr lang="en-US" sz="1200">
                          <a:effectLst/>
                        </a:rPr>
                        <a:t>2</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5"/>
                        </a:lnSpc>
                        <a:spcBef>
                          <a:spcPts val="60"/>
                        </a:spcBef>
                        <a:spcAft>
                          <a:spcPts val="0"/>
                        </a:spcAft>
                      </a:pPr>
                      <a:r>
                        <a:rPr lang="en-US" sz="1200">
                          <a:effectLst/>
                        </a:rPr>
                        <a:t>3</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8890" algn="r">
                        <a:lnSpc>
                          <a:spcPts val="1505"/>
                        </a:lnSpc>
                        <a:spcBef>
                          <a:spcPts val="60"/>
                        </a:spcBef>
                        <a:spcAft>
                          <a:spcPts val="0"/>
                        </a:spcAft>
                      </a:pPr>
                      <a:r>
                        <a:rPr lang="en-US" sz="1200">
                          <a:effectLst/>
                        </a:rPr>
                        <a:t>-</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8890" algn="r">
                        <a:lnSpc>
                          <a:spcPts val="1505"/>
                        </a:lnSpc>
                        <a:spcBef>
                          <a:spcPts val="60"/>
                        </a:spcBef>
                        <a:spcAft>
                          <a:spcPts val="0"/>
                        </a:spcAft>
                      </a:pPr>
                      <a:r>
                        <a:rPr lang="en-US" sz="1200">
                          <a:effectLst/>
                        </a:rPr>
                        <a:t>-</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8890" algn="r">
                        <a:lnSpc>
                          <a:spcPts val="1505"/>
                        </a:lnSpc>
                        <a:spcBef>
                          <a:spcPts val="60"/>
                        </a:spcBef>
                        <a:spcAft>
                          <a:spcPts val="0"/>
                        </a:spcAft>
                      </a:pPr>
                      <a:r>
                        <a:rPr lang="en-US" sz="1200">
                          <a:effectLst/>
                        </a:rPr>
                        <a:t>-</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5"/>
                        </a:lnSpc>
                        <a:spcBef>
                          <a:spcPts val="60"/>
                        </a:spcBef>
                        <a:spcAft>
                          <a:spcPts val="0"/>
                        </a:spcAft>
                      </a:pPr>
                      <a:r>
                        <a:rPr lang="en-US" sz="1200">
                          <a:effectLst/>
                        </a:rPr>
                        <a:t>5</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172721296"/>
                  </a:ext>
                </a:extLst>
              </a:tr>
              <a:tr h="213047">
                <a:tc>
                  <a:txBody>
                    <a:bodyPr/>
                    <a:lstStyle/>
                    <a:p>
                      <a:pPr marL="6350" algn="ctr">
                        <a:lnSpc>
                          <a:spcPts val="1500"/>
                        </a:lnSpc>
                        <a:spcBef>
                          <a:spcPts val="60"/>
                        </a:spcBef>
                        <a:spcAft>
                          <a:spcPts val="0"/>
                        </a:spcAft>
                      </a:pPr>
                      <a:r>
                        <a:rPr lang="en-US" sz="1200" spc="-10" dirty="0">
                          <a:effectLst/>
                        </a:rPr>
                        <a:t>17</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0"/>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0"/>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795" algn="r">
                        <a:lnSpc>
                          <a:spcPts val="1500"/>
                        </a:lnSpc>
                        <a:spcBef>
                          <a:spcPts val="60"/>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0"/>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795" algn="r">
                        <a:lnSpc>
                          <a:spcPts val="1500"/>
                        </a:lnSpc>
                        <a:spcBef>
                          <a:spcPts val="60"/>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0"/>
                        </a:spcBef>
                        <a:spcAft>
                          <a:spcPts val="0"/>
                        </a:spcAft>
                      </a:pPr>
                      <a:r>
                        <a:rPr lang="en-US" sz="1200">
                          <a:effectLst/>
                        </a:rPr>
                        <a:t>5</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711025890"/>
                  </a:ext>
                </a:extLst>
              </a:tr>
              <a:tr h="213047">
                <a:tc>
                  <a:txBody>
                    <a:bodyPr/>
                    <a:lstStyle/>
                    <a:p>
                      <a:pPr marL="6350" algn="ctr">
                        <a:lnSpc>
                          <a:spcPts val="1500"/>
                        </a:lnSpc>
                        <a:spcBef>
                          <a:spcPts val="65"/>
                        </a:spcBef>
                        <a:spcAft>
                          <a:spcPts val="0"/>
                        </a:spcAft>
                      </a:pPr>
                      <a:r>
                        <a:rPr lang="en-US" sz="1200" spc="-10" dirty="0">
                          <a:effectLst/>
                        </a:rPr>
                        <a:t>18</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2</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795" algn="r">
                        <a:lnSpc>
                          <a:spcPts val="1500"/>
                        </a:lnSpc>
                        <a:spcBef>
                          <a:spcPts val="65"/>
                        </a:spcBef>
                        <a:spcAft>
                          <a:spcPts val="0"/>
                        </a:spcAft>
                      </a:pPr>
                      <a:r>
                        <a:rPr lang="en-US" sz="1200">
                          <a:effectLst/>
                        </a:rPr>
                        <a:t>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795" algn="r">
                        <a:lnSpc>
                          <a:spcPts val="1500"/>
                        </a:lnSpc>
                        <a:spcBef>
                          <a:spcPts val="65"/>
                        </a:spcBef>
                        <a:spcAft>
                          <a:spcPts val="0"/>
                        </a:spcAft>
                      </a:pPr>
                      <a:r>
                        <a:rPr lang="en-US" sz="1200">
                          <a:effectLst/>
                        </a:rPr>
                        <a:t>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3</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845089758"/>
                  </a:ext>
                </a:extLst>
              </a:tr>
              <a:tr h="213047">
                <a:tc>
                  <a:txBody>
                    <a:bodyPr/>
                    <a:lstStyle/>
                    <a:p>
                      <a:pPr marL="6350" algn="ctr">
                        <a:lnSpc>
                          <a:spcPts val="1500"/>
                        </a:lnSpc>
                        <a:spcBef>
                          <a:spcPts val="65"/>
                        </a:spcBef>
                        <a:spcAft>
                          <a:spcPts val="0"/>
                        </a:spcAft>
                      </a:pPr>
                      <a:r>
                        <a:rPr lang="en-US" sz="1200" spc="-10" dirty="0">
                          <a:effectLst/>
                        </a:rPr>
                        <a:t>19</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5875" algn="r">
                        <a:spcBef>
                          <a:spcPts val="80"/>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5240" algn="r">
                        <a:spcBef>
                          <a:spcPts val="80"/>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5240" algn="r">
                        <a:spcBef>
                          <a:spcPts val="80"/>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6510" algn="r">
                        <a:spcBef>
                          <a:spcPts val="80"/>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5240" algn="r">
                        <a:spcBef>
                          <a:spcPts val="80"/>
                        </a:spcBef>
                        <a:spcAft>
                          <a:spcPts val="0"/>
                        </a:spcAft>
                      </a:pPr>
                      <a:r>
                        <a:rPr lang="en-US" sz="1200">
                          <a:effectLst/>
                        </a:rPr>
                        <a:t>1</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0160" algn="r">
                        <a:lnSpc>
                          <a:spcPts val="1500"/>
                        </a:lnSpc>
                        <a:spcBef>
                          <a:spcPts val="65"/>
                        </a:spcBef>
                        <a:spcAft>
                          <a:spcPts val="0"/>
                        </a:spcAft>
                      </a:pPr>
                      <a:r>
                        <a:rPr lang="en-US" sz="1200">
                          <a:effectLst/>
                        </a:rPr>
                        <a:t>5</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651444295"/>
                  </a:ext>
                </a:extLst>
              </a:tr>
              <a:tr h="213047">
                <a:tc>
                  <a:txBody>
                    <a:bodyPr/>
                    <a:lstStyle/>
                    <a:p>
                      <a:pPr marL="6350" algn="ctr">
                        <a:lnSpc>
                          <a:spcPts val="1500"/>
                        </a:lnSpc>
                        <a:spcBef>
                          <a:spcPts val="65"/>
                        </a:spcBef>
                        <a:spcAft>
                          <a:spcPts val="0"/>
                        </a:spcAft>
                      </a:pPr>
                      <a:r>
                        <a:rPr lang="en-US" sz="1200" spc="-10" dirty="0">
                          <a:effectLst/>
                        </a:rPr>
                        <a:t>20</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5875" algn="r">
                        <a:spcBef>
                          <a:spcPts val="80"/>
                        </a:spcBef>
                        <a:spcAft>
                          <a:spcPts val="0"/>
                        </a:spcAft>
                      </a:pPr>
                      <a:r>
                        <a:rPr lang="en-US" sz="1200">
                          <a:effectLst/>
                        </a:rPr>
                        <a:t>2</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5240" algn="r">
                        <a:spcBef>
                          <a:spcPts val="80"/>
                        </a:spcBef>
                        <a:spcAft>
                          <a:spcPts val="0"/>
                        </a:spcAft>
                      </a:pPr>
                      <a:r>
                        <a:rPr lang="en-US" sz="1200">
                          <a:effectLst/>
                        </a:rPr>
                        <a:t>4</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5240" algn="r">
                        <a:spcBef>
                          <a:spcPts val="80"/>
                        </a:spcBef>
                        <a:spcAft>
                          <a:spcPts val="0"/>
                        </a:spcAft>
                      </a:pPr>
                      <a:r>
                        <a:rPr lang="en-US" sz="1200">
                          <a:effectLst/>
                        </a:rPr>
                        <a:t>5</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6510" algn="r">
                        <a:spcBef>
                          <a:spcPts val="80"/>
                        </a:spcBef>
                        <a:spcAft>
                          <a:spcPts val="0"/>
                        </a:spcAft>
                      </a:pPr>
                      <a:r>
                        <a:rPr lang="en-US" sz="1200">
                          <a:effectLst/>
                        </a:rPr>
                        <a:t>7</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5240" algn="r">
                        <a:spcBef>
                          <a:spcPts val="80"/>
                        </a:spcBef>
                        <a:spcAft>
                          <a:spcPts val="0"/>
                        </a:spcAft>
                      </a:pPr>
                      <a:r>
                        <a:rPr lang="en-US" sz="1200">
                          <a:effectLst/>
                        </a:rPr>
                        <a:t>8</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5"/>
                        </a:spcBef>
                        <a:spcAft>
                          <a:spcPts val="0"/>
                        </a:spcAft>
                      </a:pPr>
                      <a:r>
                        <a:rPr lang="en-US" sz="1200" spc="-10">
                          <a:effectLst/>
                        </a:rPr>
                        <a:t>26</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957104916"/>
                  </a:ext>
                </a:extLst>
              </a:tr>
              <a:tr h="359816">
                <a:tc>
                  <a:txBody>
                    <a:bodyPr/>
                    <a:lstStyle/>
                    <a:p>
                      <a:pPr marL="6350" algn="ctr">
                        <a:lnSpc>
                          <a:spcPts val="1500"/>
                        </a:lnSpc>
                        <a:spcBef>
                          <a:spcPts val="60"/>
                        </a:spcBef>
                        <a:spcAft>
                          <a:spcPts val="0"/>
                        </a:spcAft>
                      </a:pPr>
                      <a:r>
                        <a:rPr lang="en-US" sz="1200" spc="-10" dirty="0">
                          <a:effectLst/>
                        </a:rPr>
                        <a:t>21</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46075">
                        <a:spcBef>
                          <a:spcPts val="80"/>
                        </a:spcBef>
                        <a:spcAft>
                          <a:spcPts val="0"/>
                        </a:spcAft>
                      </a:pPr>
                      <a:r>
                        <a:rPr lang="en-US" sz="1200" spc="-20" dirty="0">
                          <a:effectLst/>
                        </a:rPr>
                        <a:t>12</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45440">
                        <a:spcBef>
                          <a:spcPts val="80"/>
                        </a:spcBef>
                        <a:spcAft>
                          <a:spcPts val="0"/>
                        </a:spcAft>
                      </a:pPr>
                      <a:r>
                        <a:rPr lang="en-US" sz="1200" spc="-20">
                          <a:effectLst/>
                        </a:rPr>
                        <a:t>24</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46075">
                        <a:spcBef>
                          <a:spcPts val="80"/>
                        </a:spcBef>
                        <a:spcAft>
                          <a:spcPts val="0"/>
                        </a:spcAft>
                      </a:pPr>
                      <a:r>
                        <a:rPr lang="en-US" sz="1200" spc="-20">
                          <a:effectLst/>
                        </a:rPr>
                        <a:t>30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46075">
                        <a:spcBef>
                          <a:spcPts val="80"/>
                        </a:spcBef>
                        <a:spcAft>
                          <a:spcPts val="0"/>
                        </a:spcAft>
                      </a:pPr>
                      <a:r>
                        <a:rPr lang="en-US" sz="1200" spc="-20">
                          <a:effectLst/>
                        </a:rPr>
                        <a:t>50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45440">
                        <a:spcBef>
                          <a:spcPts val="80"/>
                        </a:spcBef>
                        <a:spcAft>
                          <a:spcPts val="0"/>
                        </a:spcAft>
                      </a:pPr>
                      <a:r>
                        <a:rPr lang="en-US" sz="1200" spc="-20">
                          <a:effectLst/>
                        </a:rPr>
                        <a:t>60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12420">
                        <a:lnSpc>
                          <a:spcPts val="1500"/>
                        </a:lnSpc>
                        <a:spcBef>
                          <a:spcPts val="60"/>
                        </a:spcBef>
                        <a:spcAft>
                          <a:spcPts val="0"/>
                        </a:spcAft>
                      </a:pPr>
                      <a:r>
                        <a:rPr lang="en-US" sz="1200" spc="-10">
                          <a:effectLst/>
                        </a:rPr>
                        <a:t>176</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056210049"/>
                  </a:ext>
                </a:extLst>
              </a:tr>
              <a:tr h="298914">
                <a:tc>
                  <a:txBody>
                    <a:bodyPr/>
                    <a:lstStyle/>
                    <a:p>
                      <a:pPr marL="6350" algn="ctr">
                        <a:lnSpc>
                          <a:spcPts val="1500"/>
                        </a:lnSpc>
                        <a:spcBef>
                          <a:spcPts val="60"/>
                        </a:spcBef>
                        <a:spcAft>
                          <a:spcPts val="0"/>
                        </a:spcAft>
                      </a:pPr>
                      <a:r>
                        <a:rPr lang="en-US" sz="1200" spc="-10">
                          <a:effectLst/>
                        </a:rPr>
                        <a:t>22</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46075">
                        <a:spcBef>
                          <a:spcPts val="80"/>
                        </a:spcBef>
                        <a:spcAft>
                          <a:spcPts val="0"/>
                        </a:spcAft>
                      </a:pPr>
                      <a:r>
                        <a:rPr lang="en-US" sz="1200" spc="-20" dirty="0">
                          <a:effectLst/>
                        </a:rPr>
                        <a:t>23</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5240" algn="r">
                        <a:spcBef>
                          <a:spcPts val="80"/>
                        </a:spcBef>
                        <a:spcAft>
                          <a:spcPts val="0"/>
                        </a:spcAft>
                      </a:pPr>
                      <a:r>
                        <a:rPr lang="en-US" sz="1200">
                          <a:effectLst/>
                        </a:rPr>
                        <a:t>4</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5240" algn="r">
                        <a:spcBef>
                          <a:spcPts val="80"/>
                        </a:spcBef>
                        <a:spcAft>
                          <a:spcPts val="0"/>
                        </a:spcAft>
                      </a:pPr>
                      <a:r>
                        <a:rPr lang="en-US" sz="1200">
                          <a:effectLst/>
                        </a:rPr>
                        <a:t>5</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6510" algn="r">
                        <a:spcBef>
                          <a:spcPts val="80"/>
                        </a:spcBef>
                        <a:spcAft>
                          <a:spcPts val="0"/>
                        </a:spcAft>
                      </a:pPr>
                      <a:r>
                        <a:rPr lang="en-US" sz="1200">
                          <a:effectLst/>
                        </a:rPr>
                        <a:t>6</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5240" algn="r">
                        <a:spcBef>
                          <a:spcPts val="80"/>
                        </a:spcBef>
                        <a:spcAft>
                          <a:spcPts val="0"/>
                        </a:spcAft>
                      </a:pPr>
                      <a:r>
                        <a:rPr lang="en-US" sz="1200">
                          <a:effectLst/>
                        </a:rPr>
                        <a:t>5</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0"/>
                        </a:spcBef>
                        <a:spcAft>
                          <a:spcPts val="0"/>
                        </a:spcAft>
                      </a:pPr>
                      <a:r>
                        <a:rPr lang="en-US" sz="1200" spc="-10">
                          <a:effectLst/>
                        </a:rPr>
                        <a:t>43</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783892059"/>
                  </a:ext>
                </a:extLst>
              </a:tr>
              <a:tr h="298914">
                <a:tc>
                  <a:txBody>
                    <a:bodyPr/>
                    <a:lstStyle/>
                    <a:p>
                      <a:pPr marL="6350" algn="ctr">
                        <a:lnSpc>
                          <a:spcPts val="1500"/>
                        </a:lnSpc>
                        <a:spcBef>
                          <a:spcPts val="65"/>
                        </a:spcBef>
                        <a:spcAft>
                          <a:spcPts val="0"/>
                        </a:spcAft>
                      </a:pPr>
                      <a:r>
                        <a:rPr lang="en-US" sz="1200" spc="-10" dirty="0">
                          <a:effectLst/>
                        </a:rPr>
                        <a:t>23</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46075">
                        <a:spcBef>
                          <a:spcPts val="80"/>
                        </a:spcBef>
                        <a:spcAft>
                          <a:spcPts val="0"/>
                        </a:spcAft>
                      </a:pPr>
                      <a:r>
                        <a:rPr lang="en-US" sz="1200" spc="-20" dirty="0">
                          <a:effectLst/>
                        </a:rPr>
                        <a:t>10</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5240" algn="r">
                        <a:spcBef>
                          <a:spcPts val="80"/>
                        </a:spcBef>
                        <a:spcAft>
                          <a:spcPts val="0"/>
                        </a:spcAft>
                      </a:pPr>
                      <a:r>
                        <a:rPr lang="en-US" sz="1200">
                          <a:effectLst/>
                        </a:rPr>
                        <a:t>7</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5240" algn="r">
                        <a:spcBef>
                          <a:spcPts val="80"/>
                        </a:spcBef>
                        <a:spcAft>
                          <a:spcPts val="0"/>
                        </a:spcAft>
                      </a:pPr>
                      <a:r>
                        <a:rPr lang="en-US" sz="1200">
                          <a:effectLst/>
                        </a:rPr>
                        <a:t>7</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6510" algn="r">
                        <a:spcBef>
                          <a:spcPts val="80"/>
                        </a:spcBef>
                        <a:spcAft>
                          <a:spcPts val="0"/>
                        </a:spcAft>
                      </a:pPr>
                      <a:r>
                        <a:rPr lang="en-US" sz="1200">
                          <a:effectLst/>
                        </a:rPr>
                        <a:t>6</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5240" algn="r">
                        <a:spcBef>
                          <a:spcPts val="80"/>
                        </a:spcBef>
                        <a:spcAft>
                          <a:spcPts val="0"/>
                        </a:spcAft>
                      </a:pPr>
                      <a:r>
                        <a:rPr lang="en-US" sz="1200">
                          <a:effectLst/>
                        </a:rPr>
                        <a:t>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R="11430" algn="r">
                        <a:lnSpc>
                          <a:spcPts val="1500"/>
                        </a:lnSpc>
                        <a:spcBef>
                          <a:spcPts val="65"/>
                        </a:spcBef>
                        <a:spcAft>
                          <a:spcPts val="0"/>
                        </a:spcAft>
                      </a:pPr>
                      <a:r>
                        <a:rPr lang="en-US" sz="1200" spc="-10">
                          <a:effectLst/>
                        </a:rPr>
                        <a:t>30</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262663296"/>
                  </a:ext>
                </a:extLst>
              </a:tr>
              <a:tr h="338022">
                <a:tc>
                  <a:txBody>
                    <a:bodyPr/>
                    <a:lstStyle/>
                    <a:p>
                      <a:pPr algn="ctr">
                        <a:lnSpc>
                          <a:spcPts val="1445"/>
                        </a:lnSpc>
                        <a:spcBef>
                          <a:spcPts val="65"/>
                        </a:spcBef>
                        <a:spcAft>
                          <a:spcPts val="0"/>
                        </a:spcAft>
                      </a:pPr>
                      <a:r>
                        <a:rPr lang="en-US" sz="1200" dirty="0">
                          <a:solidFill>
                            <a:srgbClr val="FF0000"/>
                          </a:solidFill>
                          <a:effectLst/>
                        </a:rPr>
                        <a:t>TOTAL</a:t>
                      </a:r>
                      <a:endParaRPr lang="es-E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286385">
                        <a:lnSpc>
                          <a:spcPts val="1445"/>
                        </a:lnSpc>
                        <a:spcBef>
                          <a:spcPts val="65"/>
                        </a:spcBef>
                        <a:spcAft>
                          <a:spcPts val="0"/>
                        </a:spcAft>
                      </a:pPr>
                      <a:r>
                        <a:rPr lang="en-US" sz="1200" spc="-10" dirty="0">
                          <a:solidFill>
                            <a:srgbClr val="FF0000"/>
                          </a:solidFill>
                          <a:effectLst/>
                        </a:rPr>
                        <a:t>316</a:t>
                      </a:r>
                      <a:endParaRPr lang="es-E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285750">
                        <a:lnSpc>
                          <a:spcPts val="1445"/>
                        </a:lnSpc>
                        <a:spcBef>
                          <a:spcPts val="65"/>
                        </a:spcBef>
                        <a:spcAft>
                          <a:spcPts val="0"/>
                        </a:spcAft>
                      </a:pPr>
                      <a:r>
                        <a:rPr lang="en-US" sz="1200" spc="-10" dirty="0">
                          <a:solidFill>
                            <a:srgbClr val="FF0000"/>
                          </a:solidFill>
                          <a:effectLst/>
                        </a:rPr>
                        <a:t>306</a:t>
                      </a:r>
                      <a:endParaRPr lang="es-E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285750">
                        <a:lnSpc>
                          <a:spcPts val="1445"/>
                        </a:lnSpc>
                        <a:spcBef>
                          <a:spcPts val="65"/>
                        </a:spcBef>
                        <a:spcAft>
                          <a:spcPts val="0"/>
                        </a:spcAft>
                      </a:pPr>
                      <a:r>
                        <a:rPr lang="en-US" sz="1200" spc="-10" dirty="0">
                          <a:solidFill>
                            <a:srgbClr val="FF0000"/>
                          </a:solidFill>
                          <a:effectLst/>
                        </a:rPr>
                        <a:t>291</a:t>
                      </a:r>
                      <a:endParaRPr lang="es-E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286385">
                        <a:lnSpc>
                          <a:spcPts val="1445"/>
                        </a:lnSpc>
                        <a:spcBef>
                          <a:spcPts val="65"/>
                        </a:spcBef>
                        <a:spcAft>
                          <a:spcPts val="0"/>
                        </a:spcAft>
                      </a:pPr>
                      <a:r>
                        <a:rPr lang="en-US" sz="1200" spc="-10" dirty="0">
                          <a:solidFill>
                            <a:srgbClr val="FF0000"/>
                          </a:solidFill>
                          <a:effectLst/>
                        </a:rPr>
                        <a:t>245</a:t>
                      </a:r>
                      <a:endParaRPr lang="es-E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285750">
                        <a:lnSpc>
                          <a:spcPts val="1445"/>
                        </a:lnSpc>
                        <a:spcBef>
                          <a:spcPts val="65"/>
                        </a:spcBef>
                        <a:spcAft>
                          <a:spcPts val="0"/>
                        </a:spcAft>
                      </a:pPr>
                      <a:r>
                        <a:rPr lang="en-US" sz="1200" spc="-10" dirty="0">
                          <a:solidFill>
                            <a:srgbClr val="FF0000"/>
                          </a:solidFill>
                          <a:effectLst/>
                        </a:rPr>
                        <a:t>275</a:t>
                      </a:r>
                      <a:endParaRPr lang="es-E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232410">
                        <a:lnSpc>
                          <a:spcPts val="1445"/>
                        </a:lnSpc>
                        <a:spcBef>
                          <a:spcPts val="65"/>
                        </a:spcBef>
                        <a:spcAft>
                          <a:spcPts val="0"/>
                        </a:spcAft>
                      </a:pPr>
                      <a:r>
                        <a:rPr lang="en-US" sz="1200" spc="-10" dirty="0">
                          <a:solidFill>
                            <a:srgbClr val="FF0000"/>
                          </a:solidFill>
                          <a:effectLst/>
                        </a:rPr>
                        <a:t>1433</a:t>
                      </a:r>
                      <a:endParaRPr lang="es-E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085693464"/>
                  </a:ext>
                </a:extLst>
              </a:tr>
            </a:tbl>
          </a:graphicData>
        </a:graphic>
      </p:graphicFrame>
    </p:spTree>
    <p:extLst>
      <p:ext uri="{BB962C8B-B14F-4D97-AF65-F5344CB8AC3E}">
        <p14:creationId xmlns:p14="http://schemas.microsoft.com/office/powerpoint/2010/main" val="3495029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6508" y="1131094"/>
            <a:ext cx="4021382" cy="4193844"/>
          </a:xfrm>
        </p:spPr>
        <p:txBody>
          <a:bodyPr>
            <a:normAutofit fontScale="90000"/>
          </a:bodyPr>
          <a:lstStyle/>
          <a:p>
            <a:r>
              <a:rPr lang="es-ES" dirty="0"/>
              <a:t>Estimación de </a:t>
            </a:r>
            <a:r>
              <a:rPr lang="es-ES" dirty="0" smtClean="0"/>
              <a:t/>
            </a:r>
            <a:br>
              <a:rPr lang="es-ES" dirty="0" smtClean="0"/>
            </a:br>
            <a:r>
              <a:rPr lang="es-ES" dirty="0" smtClean="0"/>
              <a:t>Nuevas incorporaciones </a:t>
            </a:r>
            <a:br>
              <a:rPr lang="es-ES" dirty="0" smtClean="0"/>
            </a:br>
            <a:r>
              <a:rPr lang="es-ES" dirty="0" smtClean="0"/>
              <a:t>de </a:t>
            </a:r>
            <a:br>
              <a:rPr lang="es-ES" dirty="0" smtClean="0"/>
            </a:br>
            <a:r>
              <a:rPr lang="es-ES" dirty="0" smtClean="0"/>
              <a:t>Técnicos </a:t>
            </a:r>
            <a:r>
              <a:rPr lang="es-ES" dirty="0"/>
              <a:t>de </a:t>
            </a:r>
            <a:r>
              <a:rPr lang="es-ES" dirty="0" smtClean="0"/>
              <a:t/>
            </a:r>
            <a:br>
              <a:rPr lang="es-ES" dirty="0" smtClean="0"/>
            </a:br>
            <a:r>
              <a:rPr lang="es-ES" dirty="0" smtClean="0"/>
              <a:t>Formación </a:t>
            </a:r>
            <a:r>
              <a:rPr lang="es-ES" dirty="0"/>
              <a:t>Profesional sector nuclear – </a:t>
            </a:r>
            <a:r>
              <a:rPr lang="es-ES" dirty="0" smtClean="0"/>
              <a:t/>
            </a:r>
            <a:br>
              <a:rPr lang="es-ES" dirty="0" smtClean="0"/>
            </a:br>
            <a:r>
              <a:rPr lang="es-ES" dirty="0" smtClean="0"/>
              <a:t>5 </a:t>
            </a:r>
            <a:r>
              <a:rPr lang="es-ES" dirty="0"/>
              <a:t>años</a:t>
            </a:r>
            <a:br>
              <a:rPr lang="es-ES" dirty="0"/>
            </a:br>
            <a:endParaRPr lang="es-ES" dirty="0"/>
          </a:p>
        </p:txBody>
      </p:sp>
      <p:pic>
        <p:nvPicPr>
          <p:cNvPr id="9" name="image2.jpeg"/>
          <p:cNvPicPr/>
          <p:nvPr/>
        </p:nvPicPr>
        <p:blipFill>
          <a:blip r:embed="rId2" cstate="print"/>
          <a:stretch>
            <a:fillRect/>
          </a:stretch>
        </p:blipFill>
        <p:spPr>
          <a:xfrm>
            <a:off x="162280" y="5805264"/>
            <a:ext cx="869633" cy="813435"/>
          </a:xfrm>
          <a:prstGeom prst="rect">
            <a:avLst/>
          </a:prstGeom>
        </p:spPr>
      </p:pic>
      <p:graphicFrame>
        <p:nvGraphicFramePr>
          <p:cNvPr id="4" name="Marcador de contenido 3"/>
          <p:cNvGraphicFramePr>
            <a:graphicFrameLocks noGrp="1"/>
          </p:cNvGraphicFramePr>
          <p:nvPr>
            <p:ph idx="1"/>
            <p:extLst>
              <p:ext uri="{D42A27DB-BD31-4B8C-83A1-F6EECF244321}">
                <p14:modId xmlns:p14="http://schemas.microsoft.com/office/powerpoint/2010/main" val="3801915181"/>
              </p:ext>
            </p:extLst>
          </p:nvPr>
        </p:nvGraphicFramePr>
        <p:xfrm>
          <a:off x="3707905" y="188631"/>
          <a:ext cx="5277535" cy="6430067"/>
        </p:xfrm>
        <a:graphic>
          <a:graphicData uri="http://schemas.openxmlformats.org/drawingml/2006/table">
            <a:tbl>
              <a:tblPr firstRow="1" firstCol="1" lastRow="1" lastCol="1" bandRow="1" bandCol="1">
                <a:tableStyleId>{5C22544A-7EE6-4342-B048-85BDC9FD1C3A}</a:tableStyleId>
              </a:tblPr>
              <a:tblGrid>
                <a:gridCol w="1647191">
                  <a:extLst>
                    <a:ext uri="{9D8B030D-6E8A-4147-A177-3AD203B41FA5}">
                      <a16:colId xmlns:a16="http://schemas.microsoft.com/office/drawing/2014/main" val="2202516797"/>
                    </a:ext>
                  </a:extLst>
                </a:gridCol>
                <a:gridCol w="599041">
                  <a:extLst>
                    <a:ext uri="{9D8B030D-6E8A-4147-A177-3AD203B41FA5}">
                      <a16:colId xmlns:a16="http://schemas.microsoft.com/office/drawing/2014/main" val="3092015682"/>
                    </a:ext>
                  </a:extLst>
                </a:gridCol>
                <a:gridCol w="606677">
                  <a:extLst>
                    <a:ext uri="{9D8B030D-6E8A-4147-A177-3AD203B41FA5}">
                      <a16:colId xmlns:a16="http://schemas.microsoft.com/office/drawing/2014/main" val="2854883972"/>
                    </a:ext>
                  </a:extLst>
                </a:gridCol>
                <a:gridCol w="605983">
                  <a:extLst>
                    <a:ext uri="{9D8B030D-6E8A-4147-A177-3AD203B41FA5}">
                      <a16:colId xmlns:a16="http://schemas.microsoft.com/office/drawing/2014/main" val="192201768"/>
                    </a:ext>
                  </a:extLst>
                </a:gridCol>
                <a:gridCol w="605983">
                  <a:extLst>
                    <a:ext uri="{9D8B030D-6E8A-4147-A177-3AD203B41FA5}">
                      <a16:colId xmlns:a16="http://schemas.microsoft.com/office/drawing/2014/main" val="2601171311"/>
                    </a:ext>
                  </a:extLst>
                </a:gridCol>
                <a:gridCol w="606677">
                  <a:extLst>
                    <a:ext uri="{9D8B030D-6E8A-4147-A177-3AD203B41FA5}">
                      <a16:colId xmlns:a16="http://schemas.microsoft.com/office/drawing/2014/main" val="3847396544"/>
                    </a:ext>
                  </a:extLst>
                </a:gridCol>
                <a:gridCol w="605983">
                  <a:extLst>
                    <a:ext uri="{9D8B030D-6E8A-4147-A177-3AD203B41FA5}">
                      <a16:colId xmlns:a16="http://schemas.microsoft.com/office/drawing/2014/main" val="523677813"/>
                    </a:ext>
                  </a:extLst>
                </a:gridCol>
              </a:tblGrid>
              <a:tr h="439808">
                <a:tc>
                  <a:txBody>
                    <a:bodyPr/>
                    <a:lstStyle/>
                    <a:p>
                      <a:pPr marL="19050">
                        <a:lnSpc>
                          <a:spcPts val="1500"/>
                        </a:lnSpc>
                        <a:spcBef>
                          <a:spcPts val="70"/>
                        </a:spcBef>
                        <a:spcAft>
                          <a:spcPts val="0"/>
                        </a:spcAft>
                      </a:pPr>
                      <a:r>
                        <a:rPr lang="en-US" sz="1200" spc="5" dirty="0" err="1">
                          <a:effectLst/>
                          <a:latin typeface="Arial" panose="020B0604020202020204" pitchFamily="34" charset="0"/>
                          <a:cs typeface="Arial" panose="020B0604020202020204" pitchFamily="34" charset="0"/>
                        </a:rPr>
                        <a:t>Empresa</a:t>
                      </a:r>
                      <a:r>
                        <a:rPr lang="en-US" sz="1200" spc="35" dirty="0">
                          <a:effectLst/>
                          <a:latin typeface="Arial" panose="020B0604020202020204" pitchFamily="34" charset="0"/>
                          <a:cs typeface="Arial" panose="020B0604020202020204" pitchFamily="34" charset="0"/>
                        </a:rPr>
                        <a:t> </a:t>
                      </a:r>
                      <a:r>
                        <a:rPr lang="en-US" sz="1200" dirty="0">
                          <a:effectLst/>
                          <a:latin typeface="Arial" panose="020B0604020202020204" pitchFamily="34" charset="0"/>
                          <a:cs typeface="Arial" panose="020B0604020202020204" pitchFamily="34" charset="0"/>
                        </a:rPr>
                        <a:t>/</a:t>
                      </a:r>
                      <a:r>
                        <a:rPr lang="en-US" sz="1200" spc="5" dirty="0">
                          <a:effectLst/>
                          <a:latin typeface="Arial" panose="020B0604020202020204" pitchFamily="34" charset="0"/>
                          <a:cs typeface="Arial" panose="020B0604020202020204" pitchFamily="34" charset="0"/>
                        </a:rPr>
                        <a:t> </a:t>
                      </a:r>
                      <a:r>
                        <a:rPr lang="en-US" sz="1200" spc="-5" dirty="0" err="1">
                          <a:effectLst/>
                          <a:latin typeface="Arial" panose="020B0604020202020204" pitchFamily="34" charset="0"/>
                          <a:cs typeface="Arial" panose="020B0604020202020204" pitchFamily="34" charset="0"/>
                        </a:rPr>
                        <a:t>institución</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106045">
                        <a:lnSpc>
                          <a:spcPts val="1500"/>
                        </a:lnSpc>
                        <a:spcBef>
                          <a:spcPts val="70"/>
                        </a:spcBef>
                        <a:spcAft>
                          <a:spcPts val="0"/>
                        </a:spcAft>
                      </a:pPr>
                      <a:r>
                        <a:rPr lang="en-US" sz="1200" spc="-10">
                          <a:effectLst/>
                          <a:latin typeface="Arial" panose="020B0604020202020204" pitchFamily="34" charset="0"/>
                          <a:cs typeface="Arial" panose="020B0604020202020204" pitchFamily="34" charset="0"/>
                        </a:rPr>
                        <a:t>2023</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112395">
                        <a:lnSpc>
                          <a:spcPts val="1500"/>
                        </a:lnSpc>
                        <a:spcBef>
                          <a:spcPts val="70"/>
                        </a:spcBef>
                        <a:spcAft>
                          <a:spcPts val="0"/>
                        </a:spcAft>
                      </a:pPr>
                      <a:r>
                        <a:rPr lang="en-US" sz="1200" spc="-10">
                          <a:effectLst/>
                          <a:latin typeface="Arial" panose="020B0604020202020204" pitchFamily="34" charset="0"/>
                          <a:cs typeface="Arial" panose="020B0604020202020204" pitchFamily="34" charset="0"/>
                        </a:rPr>
                        <a:t>2024</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112395">
                        <a:lnSpc>
                          <a:spcPts val="1500"/>
                        </a:lnSpc>
                        <a:spcBef>
                          <a:spcPts val="70"/>
                        </a:spcBef>
                        <a:spcAft>
                          <a:spcPts val="0"/>
                        </a:spcAft>
                      </a:pPr>
                      <a:r>
                        <a:rPr lang="en-US" sz="1200" spc="-10">
                          <a:effectLst/>
                          <a:latin typeface="Arial" panose="020B0604020202020204" pitchFamily="34" charset="0"/>
                          <a:cs typeface="Arial" panose="020B0604020202020204" pitchFamily="34" charset="0"/>
                        </a:rPr>
                        <a:t>2025</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113030">
                        <a:lnSpc>
                          <a:spcPts val="1500"/>
                        </a:lnSpc>
                        <a:spcBef>
                          <a:spcPts val="70"/>
                        </a:spcBef>
                        <a:spcAft>
                          <a:spcPts val="0"/>
                        </a:spcAft>
                      </a:pPr>
                      <a:r>
                        <a:rPr lang="en-US" sz="1200" spc="-10">
                          <a:effectLst/>
                          <a:latin typeface="Arial" panose="020B0604020202020204" pitchFamily="34" charset="0"/>
                          <a:cs typeface="Arial" panose="020B0604020202020204" pitchFamily="34" charset="0"/>
                        </a:rPr>
                        <a:t>2026</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113030">
                        <a:lnSpc>
                          <a:spcPts val="1500"/>
                        </a:lnSpc>
                        <a:spcBef>
                          <a:spcPts val="70"/>
                        </a:spcBef>
                        <a:spcAft>
                          <a:spcPts val="0"/>
                        </a:spcAft>
                      </a:pPr>
                      <a:r>
                        <a:rPr lang="en-US" sz="1200" spc="-10">
                          <a:effectLst/>
                          <a:latin typeface="Arial" panose="020B0604020202020204" pitchFamily="34" charset="0"/>
                          <a:cs typeface="Arial" panose="020B0604020202020204" pitchFamily="34" charset="0"/>
                        </a:rPr>
                        <a:t>2027</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52705">
                        <a:lnSpc>
                          <a:spcPts val="1500"/>
                        </a:lnSpc>
                        <a:spcBef>
                          <a:spcPts val="70"/>
                        </a:spcBef>
                        <a:spcAft>
                          <a:spcPts val="0"/>
                        </a:spcAft>
                      </a:pPr>
                      <a:r>
                        <a:rPr lang="en-US" sz="1200">
                          <a:effectLst/>
                          <a:latin typeface="Arial" panose="020B0604020202020204" pitchFamily="34" charset="0"/>
                          <a:cs typeface="Arial" panose="020B0604020202020204" pitchFamily="34" charset="0"/>
                        </a:rPr>
                        <a:t>TOTAL</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797383692"/>
                  </a:ext>
                </a:extLst>
              </a:tr>
              <a:tr h="437001">
                <a:tc>
                  <a:txBody>
                    <a:bodyPr/>
                    <a:lstStyle/>
                    <a:p>
                      <a:pPr marL="635" algn="ctr">
                        <a:lnSpc>
                          <a:spcPts val="1505"/>
                        </a:lnSpc>
                        <a:spcBef>
                          <a:spcPts val="65"/>
                        </a:spcBef>
                        <a:spcAft>
                          <a:spcPts val="0"/>
                        </a:spcAft>
                      </a:pPr>
                      <a:r>
                        <a:rPr lang="en-US" sz="1200" dirty="0">
                          <a:effectLst/>
                          <a:latin typeface="Arial" panose="020B0604020202020204" pitchFamily="34" charset="0"/>
                          <a:cs typeface="Arial" panose="020B0604020202020204" pitchFamily="34" charset="0"/>
                        </a:rPr>
                        <a:t>1</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05"/>
                        </a:spcBef>
                        <a:spcAft>
                          <a:spcPts val="0"/>
                        </a:spcAft>
                      </a:pPr>
                      <a:r>
                        <a:rPr lang="en-US" sz="1200" spc="-10">
                          <a:effectLst/>
                          <a:latin typeface="Arial" panose="020B0604020202020204" pitchFamily="34" charset="0"/>
                          <a:cs typeface="Arial" panose="020B0604020202020204" pitchFamily="34" charset="0"/>
                        </a:rPr>
                        <a:t>76</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05"/>
                        </a:spcBef>
                        <a:spcAft>
                          <a:spcPts val="0"/>
                        </a:spcAft>
                      </a:pPr>
                      <a:r>
                        <a:rPr lang="en-US" sz="1200" spc="-10">
                          <a:effectLst/>
                          <a:latin typeface="Arial" panose="020B0604020202020204" pitchFamily="34" charset="0"/>
                          <a:cs typeface="Arial" panose="020B0604020202020204" pitchFamily="34" charset="0"/>
                        </a:rPr>
                        <a:t>60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05"/>
                        </a:spcBef>
                        <a:spcAft>
                          <a:spcPts val="0"/>
                        </a:spcAft>
                      </a:pPr>
                      <a:r>
                        <a:rPr lang="en-US" sz="1200" spc="-10">
                          <a:effectLst/>
                          <a:latin typeface="Arial" panose="020B0604020202020204" pitchFamily="34" charset="0"/>
                          <a:cs typeface="Arial" panose="020B0604020202020204" pitchFamily="34" charset="0"/>
                        </a:rPr>
                        <a:t>31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05"/>
                        </a:spcBef>
                        <a:spcAft>
                          <a:spcPts val="0"/>
                        </a:spcAft>
                      </a:pPr>
                      <a:r>
                        <a:rPr lang="en-US" sz="1200" spc="-10">
                          <a:effectLst/>
                          <a:latin typeface="Arial" panose="020B0604020202020204" pitchFamily="34" charset="0"/>
                          <a:cs typeface="Arial" panose="020B0604020202020204" pitchFamily="34" charset="0"/>
                        </a:rPr>
                        <a:t>19</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05"/>
                        </a:spcBef>
                        <a:spcAft>
                          <a:spcPts val="0"/>
                        </a:spcAft>
                      </a:pPr>
                      <a:r>
                        <a:rPr lang="en-US" sz="1200" spc="-10">
                          <a:effectLst/>
                          <a:latin typeface="Arial" panose="020B0604020202020204" pitchFamily="34" charset="0"/>
                          <a:cs typeface="Arial" panose="020B0604020202020204" pitchFamily="34" charset="0"/>
                        </a:rPr>
                        <a:t>19</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306705">
                        <a:spcBef>
                          <a:spcPts val="160"/>
                        </a:spcBef>
                        <a:spcAft>
                          <a:spcPts val="0"/>
                        </a:spcAft>
                      </a:pPr>
                      <a:r>
                        <a:rPr lang="en-US" sz="1200" spc="-10">
                          <a:effectLst/>
                          <a:latin typeface="Arial" panose="020B0604020202020204" pitchFamily="34" charset="0"/>
                          <a:cs typeface="Arial" panose="020B0604020202020204" pitchFamily="34" charset="0"/>
                        </a:rPr>
                        <a:t>205</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51055527"/>
                  </a:ext>
                </a:extLst>
              </a:tr>
              <a:tr h="218501">
                <a:tc>
                  <a:txBody>
                    <a:bodyPr/>
                    <a:lstStyle/>
                    <a:p>
                      <a:pPr marL="635" algn="ctr">
                        <a:lnSpc>
                          <a:spcPts val="1500"/>
                        </a:lnSpc>
                        <a:spcBef>
                          <a:spcPts val="65"/>
                        </a:spcBef>
                        <a:spcAft>
                          <a:spcPts val="0"/>
                        </a:spcAft>
                      </a:pPr>
                      <a:r>
                        <a:rPr lang="en-US" sz="1200" dirty="0">
                          <a:effectLst/>
                          <a:latin typeface="Arial" panose="020B0604020202020204" pitchFamily="34" charset="0"/>
                          <a:cs typeface="Arial" panose="020B0604020202020204" pitchFamily="34" charset="0"/>
                        </a:rPr>
                        <a:t>2</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05"/>
                        </a:spcBef>
                        <a:spcAft>
                          <a:spcPts val="0"/>
                        </a:spcAft>
                      </a:pPr>
                      <a:r>
                        <a:rPr lang="en-US" sz="1200" spc="-10">
                          <a:effectLst/>
                          <a:latin typeface="Arial" panose="020B0604020202020204" pitchFamily="34" charset="0"/>
                          <a:cs typeface="Arial" panose="020B0604020202020204" pitchFamily="34" charset="0"/>
                        </a:rPr>
                        <a:t>16</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05"/>
                        </a:spcBef>
                        <a:spcAft>
                          <a:spcPts val="0"/>
                        </a:spcAft>
                      </a:pPr>
                      <a:r>
                        <a:rPr lang="en-US" sz="1200" spc="-10">
                          <a:effectLst/>
                          <a:latin typeface="Arial" panose="020B0604020202020204" pitchFamily="34" charset="0"/>
                          <a:cs typeface="Arial" panose="020B0604020202020204" pitchFamily="34" charset="0"/>
                        </a:rPr>
                        <a:t>16</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05"/>
                        </a:spcBef>
                        <a:spcAft>
                          <a:spcPts val="0"/>
                        </a:spcAft>
                      </a:pPr>
                      <a:r>
                        <a:rPr lang="en-US" sz="1200" spc="-10">
                          <a:effectLst/>
                          <a:latin typeface="Arial" panose="020B0604020202020204" pitchFamily="34" charset="0"/>
                          <a:cs typeface="Arial" panose="020B0604020202020204" pitchFamily="34" charset="0"/>
                        </a:rPr>
                        <a:t>16</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05"/>
                        </a:spcBef>
                        <a:spcAft>
                          <a:spcPts val="0"/>
                        </a:spcAft>
                      </a:pPr>
                      <a:r>
                        <a:rPr lang="en-US" sz="1200" spc="-10">
                          <a:effectLst/>
                          <a:latin typeface="Arial" panose="020B0604020202020204" pitchFamily="34" charset="0"/>
                          <a:cs typeface="Arial" panose="020B0604020202020204" pitchFamily="34" charset="0"/>
                        </a:rPr>
                        <a:t>16</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05"/>
                        </a:spcBef>
                        <a:spcAft>
                          <a:spcPts val="0"/>
                        </a:spcAft>
                      </a:pPr>
                      <a:r>
                        <a:rPr lang="en-US" sz="1200" spc="-10">
                          <a:effectLst/>
                          <a:latin typeface="Arial" panose="020B0604020202020204" pitchFamily="34" charset="0"/>
                          <a:cs typeface="Arial" panose="020B0604020202020204" pitchFamily="34" charset="0"/>
                        </a:rPr>
                        <a:t>16</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60"/>
                        </a:spcBef>
                        <a:spcAft>
                          <a:spcPts val="0"/>
                        </a:spcAft>
                      </a:pPr>
                      <a:r>
                        <a:rPr lang="en-US" sz="1200" spc="-10">
                          <a:effectLst/>
                          <a:latin typeface="Arial" panose="020B0604020202020204" pitchFamily="34" charset="0"/>
                          <a:cs typeface="Arial" panose="020B0604020202020204" pitchFamily="34" charset="0"/>
                        </a:rPr>
                        <a:t>80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3070027686"/>
                  </a:ext>
                </a:extLst>
              </a:tr>
              <a:tr h="218501">
                <a:tc>
                  <a:txBody>
                    <a:bodyPr/>
                    <a:lstStyle/>
                    <a:p>
                      <a:pPr marL="635" algn="ctr">
                        <a:lnSpc>
                          <a:spcPts val="1500"/>
                        </a:lnSpc>
                        <a:spcBef>
                          <a:spcPts val="70"/>
                        </a:spcBef>
                        <a:spcAft>
                          <a:spcPts val="0"/>
                        </a:spcAft>
                      </a:pPr>
                      <a:r>
                        <a:rPr lang="en-US" sz="1200" dirty="0">
                          <a:effectLst/>
                          <a:latin typeface="Arial" panose="020B0604020202020204" pitchFamily="34" charset="0"/>
                          <a:cs typeface="Arial" panose="020B0604020202020204" pitchFamily="34" charset="0"/>
                        </a:rPr>
                        <a:t>3</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10"/>
                        </a:spcBef>
                        <a:spcAft>
                          <a:spcPts val="0"/>
                        </a:spcAft>
                      </a:pPr>
                      <a:r>
                        <a:rPr lang="en-US" sz="1200" spc="-10">
                          <a:effectLst/>
                          <a:latin typeface="Arial" panose="020B0604020202020204" pitchFamily="34" charset="0"/>
                          <a:cs typeface="Arial" panose="020B0604020202020204" pitchFamily="34" charset="0"/>
                        </a:rPr>
                        <a:t>20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10"/>
                        </a:spcBef>
                        <a:spcAft>
                          <a:spcPts val="0"/>
                        </a:spcAft>
                      </a:pPr>
                      <a:r>
                        <a:rPr lang="en-US" sz="1200" spc="-10">
                          <a:effectLst/>
                          <a:latin typeface="Arial" panose="020B0604020202020204" pitchFamily="34" charset="0"/>
                          <a:cs typeface="Arial" panose="020B0604020202020204" pitchFamily="34" charset="0"/>
                        </a:rPr>
                        <a:t>20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10"/>
                        </a:spcBef>
                        <a:spcAft>
                          <a:spcPts val="0"/>
                        </a:spcAft>
                      </a:pPr>
                      <a:r>
                        <a:rPr lang="en-US" sz="1200" spc="-10">
                          <a:effectLst/>
                          <a:latin typeface="Arial" panose="020B0604020202020204" pitchFamily="34" charset="0"/>
                          <a:cs typeface="Arial" panose="020B0604020202020204" pitchFamily="34" charset="0"/>
                        </a:rPr>
                        <a:t>16</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10"/>
                        </a:spcBef>
                        <a:spcAft>
                          <a:spcPts val="0"/>
                        </a:spcAft>
                      </a:pPr>
                      <a:r>
                        <a:rPr lang="en-US" sz="1200" spc="-10">
                          <a:effectLst/>
                          <a:latin typeface="Arial" panose="020B0604020202020204" pitchFamily="34" charset="0"/>
                          <a:cs typeface="Arial" panose="020B0604020202020204" pitchFamily="34" charset="0"/>
                        </a:rPr>
                        <a:t>10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8890" algn="r">
                        <a:lnSpc>
                          <a:spcPts val="1500"/>
                        </a:lnSpc>
                        <a:spcBef>
                          <a:spcPts val="70"/>
                        </a:spcBef>
                        <a:spcAft>
                          <a:spcPts val="0"/>
                        </a:spcAft>
                      </a:pPr>
                      <a:r>
                        <a:rPr lang="en-US" sz="1200">
                          <a:effectLst/>
                          <a:latin typeface="Arial" panose="020B0604020202020204" pitchFamily="34" charset="0"/>
                          <a:cs typeface="Arial" panose="020B0604020202020204" pitchFamily="34" charset="0"/>
                        </a:rPr>
                        <a:t>-</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65"/>
                        </a:spcBef>
                        <a:spcAft>
                          <a:spcPts val="0"/>
                        </a:spcAft>
                      </a:pPr>
                      <a:r>
                        <a:rPr lang="en-US" sz="1200" spc="-10">
                          <a:effectLst/>
                          <a:latin typeface="Arial" panose="020B0604020202020204" pitchFamily="34" charset="0"/>
                          <a:cs typeface="Arial" panose="020B0604020202020204" pitchFamily="34" charset="0"/>
                        </a:rPr>
                        <a:t>66</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628127843"/>
                  </a:ext>
                </a:extLst>
              </a:tr>
              <a:tr h="218501">
                <a:tc>
                  <a:txBody>
                    <a:bodyPr/>
                    <a:lstStyle/>
                    <a:p>
                      <a:pPr marL="635" algn="ctr">
                        <a:lnSpc>
                          <a:spcPts val="1500"/>
                        </a:lnSpc>
                        <a:spcBef>
                          <a:spcPts val="65"/>
                        </a:spcBef>
                        <a:spcAft>
                          <a:spcPts val="0"/>
                        </a:spcAft>
                      </a:pPr>
                      <a:r>
                        <a:rPr lang="en-US" sz="1200" dirty="0">
                          <a:effectLst/>
                          <a:latin typeface="Arial" panose="020B0604020202020204" pitchFamily="34" charset="0"/>
                          <a:cs typeface="Arial" panose="020B0604020202020204" pitchFamily="34" charset="0"/>
                        </a:rPr>
                        <a:t>4</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4</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8</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10"/>
                        </a:spcBef>
                        <a:spcAft>
                          <a:spcPts val="0"/>
                        </a:spcAft>
                      </a:pPr>
                      <a:r>
                        <a:rPr lang="en-US" sz="1200" spc="-10">
                          <a:effectLst/>
                          <a:latin typeface="Arial" panose="020B0604020202020204" pitchFamily="34" charset="0"/>
                          <a:cs typeface="Arial" panose="020B0604020202020204" pitchFamily="34" charset="0"/>
                        </a:rPr>
                        <a:t>10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10"/>
                        </a:spcBef>
                        <a:spcAft>
                          <a:spcPts val="0"/>
                        </a:spcAft>
                      </a:pPr>
                      <a:r>
                        <a:rPr lang="en-US" sz="1200" spc="-10">
                          <a:effectLst/>
                          <a:latin typeface="Arial" panose="020B0604020202020204" pitchFamily="34" charset="0"/>
                          <a:cs typeface="Arial" panose="020B0604020202020204" pitchFamily="34" charset="0"/>
                        </a:rPr>
                        <a:t>12</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10"/>
                        </a:spcBef>
                        <a:spcAft>
                          <a:spcPts val="0"/>
                        </a:spcAft>
                      </a:pPr>
                      <a:r>
                        <a:rPr lang="en-US" sz="1200" spc="-10">
                          <a:effectLst/>
                          <a:latin typeface="Arial" panose="020B0604020202020204" pitchFamily="34" charset="0"/>
                          <a:cs typeface="Arial" panose="020B0604020202020204" pitchFamily="34" charset="0"/>
                        </a:rPr>
                        <a:t>16</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60"/>
                        </a:spcBef>
                        <a:spcAft>
                          <a:spcPts val="0"/>
                        </a:spcAft>
                      </a:pPr>
                      <a:r>
                        <a:rPr lang="en-US" sz="1200" spc="-10">
                          <a:effectLst/>
                          <a:latin typeface="Arial" panose="020B0604020202020204" pitchFamily="34" charset="0"/>
                          <a:cs typeface="Arial" panose="020B0604020202020204" pitchFamily="34" charset="0"/>
                        </a:rPr>
                        <a:t>50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934217717"/>
                  </a:ext>
                </a:extLst>
              </a:tr>
              <a:tr h="218501">
                <a:tc>
                  <a:txBody>
                    <a:bodyPr/>
                    <a:lstStyle/>
                    <a:p>
                      <a:pPr marL="635" algn="ctr">
                        <a:lnSpc>
                          <a:spcPts val="1500"/>
                        </a:lnSpc>
                        <a:spcBef>
                          <a:spcPts val="70"/>
                        </a:spcBef>
                        <a:spcAft>
                          <a:spcPts val="0"/>
                        </a:spcAft>
                      </a:pPr>
                      <a:r>
                        <a:rPr lang="en-US" sz="1200" dirty="0">
                          <a:effectLst/>
                          <a:latin typeface="Arial" panose="020B0604020202020204" pitchFamily="34" charset="0"/>
                          <a:cs typeface="Arial" panose="020B0604020202020204" pitchFamily="34" charset="0"/>
                        </a:rPr>
                        <a:t>5</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7</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9</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10"/>
                        </a:spcBef>
                        <a:spcAft>
                          <a:spcPts val="0"/>
                        </a:spcAft>
                      </a:pPr>
                      <a:r>
                        <a:rPr lang="en-US" sz="1200" spc="-10">
                          <a:effectLst/>
                          <a:latin typeface="Arial" panose="020B0604020202020204" pitchFamily="34" charset="0"/>
                          <a:cs typeface="Arial" panose="020B0604020202020204" pitchFamily="34" charset="0"/>
                        </a:rPr>
                        <a:t>10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9</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9</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65"/>
                        </a:spcBef>
                        <a:spcAft>
                          <a:spcPts val="0"/>
                        </a:spcAft>
                      </a:pPr>
                      <a:r>
                        <a:rPr lang="en-US" sz="1200" spc="-10">
                          <a:effectLst/>
                          <a:latin typeface="Arial" panose="020B0604020202020204" pitchFamily="34" charset="0"/>
                          <a:cs typeface="Arial" panose="020B0604020202020204" pitchFamily="34" charset="0"/>
                        </a:rPr>
                        <a:t>44</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2021326973"/>
                  </a:ext>
                </a:extLst>
              </a:tr>
              <a:tr h="218501">
                <a:tc>
                  <a:txBody>
                    <a:bodyPr/>
                    <a:lstStyle/>
                    <a:p>
                      <a:pPr marL="635" algn="ctr">
                        <a:lnSpc>
                          <a:spcPts val="1505"/>
                        </a:lnSpc>
                        <a:spcBef>
                          <a:spcPts val="65"/>
                        </a:spcBef>
                        <a:spcAft>
                          <a:spcPts val="0"/>
                        </a:spcAft>
                      </a:pPr>
                      <a:r>
                        <a:rPr lang="en-US" sz="1200" dirty="0">
                          <a:effectLst/>
                          <a:latin typeface="Arial" panose="020B0604020202020204" pitchFamily="34" charset="0"/>
                          <a:cs typeface="Arial" panose="020B0604020202020204" pitchFamily="34" charset="0"/>
                        </a:rPr>
                        <a:t>6</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05"/>
                        </a:spcBef>
                        <a:spcAft>
                          <a:spcPts val="0"/>
                        </a:spcAft>
                      </a:pPr>
                      <a:r>
                        <a:rPr lang="en-US" sz="1200" spc="-10">
                          <a:effectLst/>
                          <a:latin typeface="Arial" panose="020B0604020202020204" pitchFamily="34" charset="0"/>
                          <a:cs typeface="Arial" panose="020B0604020202020204" pitchFamily="34" charset="0"/>
                        </a:rPr>
                        <a:t>10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05"/>
                        </a:spcBef>
                        <a:spcAft>
                          <a:spcPts val="0"/>
                        </a:spcAft>
                      </a:pPr>
                      <a:r>
                        <a:rPr lang="en-US" sz="1200" spc="-10">
                          <a:effectLst/>
                          <a:latin typeface="Arial" panose="020B0604020202020204" pitchFamily="34" charset="0"/>
                          <a:cs typeface="Arial" panose="020B0604020202020204" pitchFamily="34" charset="0"/>
                        </a:rPr>
                        <a:t>10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05"/>
                        </a:spcBef>
                        <a:spcAft>
                          <a:spcPts val="0"/>
                        </a:spcAft>
                      </a:pPr>
                      <a:r>
                        <a:rPr lang="en-US" sz="1200" spc="-10">
                          <a:effectLst/>
                          <a:latin typeface="Arial" panose="020B0604020202020204" pitchFamily="34" charset="0"/>
                          <a:cs typeface="Arial" panose="020B0604020202020204" pitchFamily="34" charset="0"/>
                        </a:rPr>
                        <a:t>10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05"/>
                        </a:spcBef>
                        <a:spcAft>
                          <a:spcPts val="0"/>
                        </a:spcAft>
                      </a:pPr>
                      <a:r>
                        <a:rPr lang="en-US" sz="1200">
                          <a:effectLst/>
                          <a:latin typeface="Arial" panose="020B0604020202020204" pitchFamily="34" charset="0"/>
                          <a:cs typeface="Arial" panose="020B0604020202020204" pitchFamily="34" charset="0"/>
                        </a:rPr>
                        <a:t>5</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05"/>
                        </a:spcBef>
                        <a:spcAft>
                          <a:spcPts val="0"/>
                        </a:spcAft>
                      </a:pPr>
                      <a:r>
                        <a:rPr lang="en-US" sz="1200">
                          <a:effectLst/>
                          <a:latin typeface="Arial" panose="020B0604020202020204" pitchFamily="34" charset="0"/>
                          <a:cs typeface="Arial" panose="020B0604020202020204" pitchFamily="34" charset="0"/>
                        </a:rPr>
                        <a:t>5</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60"/>
                        </a:spcBef>
                        <a:spcAft>
                          <a:spcPts val="0"/>
                        </a:spcAft>
                      </a:pPr>
                      <a:r>
                        <a:rPr lang="en-US" sz="1200" spc="-10">
                          <a:effectLst/>
                          <a:latin typeface="Arial" panose="020B0604020202020204" pitchFamily="34" charset="0"/>
                          <a:cs typeface="Arial" panose="020B0604020202020204" pitchFamily="34" charset="0"/>
                        </a:rPr>
                        <a:t>40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715708936"/>
                  </a:ext>
                </a:extLst>
              </a:tr>
              <a:tr h="218501">
                <a:tc>
                  <a:txBody>
                    <a:bodyPr/>
                    <a:lstStyle/>
                    <a:p>
                      <a:pPr marL="635" algn="ctr">
                        <a:lnSpc>
                          <a:spcPts val="1500"/>
                        </a:lnSpc>
                        <a:spcBef>
                          <a:spcPts val="65"/>
                        </a:spcBef>
                        <a:spcAft>
                          <a:spcPts val="0"/>
                        </a:spcAft>
                      </a:pPr>
                      <a:r>
                        <a:rPr lang="en-US" sz="1200" dirty="0">
                          <a:effectLst/>
                          <a:latin typeface="Arial" panose="020B0604020202020204" pitchFamily="34" charset="0"/>
                          <a:cs typeface="Arial" panose="020B0604020202020204" pitchFamily="34" charset="0"/>
                        </a:rPr>
                        <a:t>7</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05"/>
                        </a:spcBef>
                        <a:spcAft>
                          <a:spcPts val="0"/>
                        </a:spcAft>
                      </a:pPr>
                      <a:r>
                        <a:rPr lang="en-US" sz="1200" spc="-10">
                          <a:effectLst/>
                          <a:latin typeface="Arial" panose="020B0604020202020204" pitchFamily="34" charset="0"/>
                          <a:cs typeface="Arial" panose="020B0604020202020204" pitchFamily="34" charset="0"/>
                        </a:rPr>
                        <a:t>12</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05"/>
                        </a:spcBef>
                        <a:spcAft>
                          <a:spcPts val="0"/>
                        </a:spcAft>
                      </a:pPr>
                      <a:r>
                        <a:rPr lang="en-US" sz="1200">
                          <a:effectLst/>
                          <a:latin typeface="Arial" panose="020B0604020202020204" pitchFamily="34" charset="0"/>
                          <a:cs typeface="Arial" panose="020B0604020202020204" pitchFamily="34" charset="0"/>
                        </a:rPr>
                        <a:t>6</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05"/>
                        </a:spcBef>
                        <a:spcAft>
                          <a:spcPts val="0"/>
                        </a:spcAft>
                      </a:pPr>
                      <a:r>
                        <a:rPr lang="en-US" sz="1200">
                          <a:effectLst/>
                          <a:latin typeface="Arial" panose="020B0604020202020204" pitchFamily="34" charset="0"/>
                          <a:cs typeface="Arial" panose="020B0604020202020204" pitchFamily="34" charset="0"/>
                        </a:rPr>
                        <a:t>5</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05"/>
                        </a:spcBef>
                        <a:spcAft>
                          <a:spcPts val="0"/>
                        </a:spcAft>
                      </a:pPr>
                      <a:r>
                        <a:rPr lang="en-US" sz="1200">
                          <a:effectLst/>
                          <a:latin typeface="Arial" panose="020B0604020202020204" pitchFamily="34" charset="0"/>
                          <a:cs typeface="Arial" panose="020B0604020202020204" pitchFamily="34" charset="0"/>
                        </a:rPr>
                        <a:t>5</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05"/>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60"/>
                        </a:spcBef>
                        <a:spcAft>
                          <a:spcPts val="0"/>
                        </a:spcAft>
                      </a:pPr>
                      <a:r>
                        <a:rPr lang="en-US" sz="1200" spc="-10">
                          <a:effectLst/>
                          <a:latin typeface="Arial" panose="020B0604020202020204" pitchFamily="34" charset="0"/>
                          <a:cs typeface="Arial" panose="020B0604020202020204" pitchFamily="34" charset="0"/>
                        </a:rPr>
                        <a:t>28</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774244440"/>
                  </a:ext>
                </a:extLst>
              </a:tr>
              <a:tr h="218501">
                <a:tc>
                  <a:txBody>
                    <a:bodyPr/>
                    <a:lstStyle/>
                    <a:p>
                      <a:pPr marL="635" algn="ctr">
                        <a:lnSpc>
                          <a:spcPts val="1500"/>
                        </a:lnSpc>
                        <a:spcBef>
                          <a:spcPts val="70"/>
                        </a:spcBef>
                        <a:spcAft>
                          <a:spcPts val="0"/>
                        </a:spcAft>
                      </a:pPr>
                      <a:r>
                        <a:rPr lang="en-US" sz="1200" dirty="0">
                          <a:effectLst/>
                          <a:latin typeface="Arial" panose="020B0604020202020204" pitchFamily="34" charset="0"/>
                          <a:cs typeface="Arial" panose="020B0604020202020204" pitchFamily="34" charset="0"/>
                        </a:rPr>
                        <a:t>8</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4</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5</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5</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4</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5</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65"/>
                        </a:spcBef>
                        <a:spcAft>
                          <a:spcPts val="0"/>
                        </a:spcAft>
                      </a:pPr>
                      <a:r>
                        <a:rPr lang="en-US" sz="1200" spc="-10">
                          <a:effectLst/>
                          <a:latin typeface="Arial" panose="020B0604020202020204" pitchFamily="34" charset="0"/>
                          <a:cs typeface="Arial" panose="020B0604020202020204" pitchFamily="34" charset="0"/>
                        </a:rPr>
                        <a:t>23</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981347603"/>
                  </a:ext>
                </a:extLst>
              </a:tr>
              <a:tr h="218501">
                <a:tc>
                  <a:txBody>
                    <a:bodyPr/>
                    <a:lstStyle/>
                    <a:p>
                      <a:pPr marL="635" algn="ctr">
                        <a:lnSpc>
                          <a:spcPts val="1500"/>
                        </a:lnSpc>
                        <a:spcBef>
                          <a:spcPts val="65"/>
                        </a:spcBef>
                        <a:spcAft>
                          <a:spcPts val="0"/>
                        </a:spcAft>
                      </a:pPr>
                      <a:r>
                        <a:rPr lang="en-US" sz="1200" dirty="0">
                          <a:effectLst/>
                          <a:latin typeface="Arial" panose="020B0604020202020204" pitchFamily="34" charset="0"/>
                          <a:cs typeface="Arial" panose="020B0604020202020204" pitchFamily="34" charset="0"/>
                        </a:rPr>
                        <a:t>9</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2</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4</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6</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3</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3</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60"/>
                        </a:spcBef>
                        <a:spcAft>
                          <a:spcPts val="0"/>
                        </a:spcAft>
                      </a:pPr>
                      <a:r>
                        <a:rPr lang="en-US" sz="1200" spc="-10">
                          <a:effectLst/>
                          <a:latin typeface="Arial" panose="020B0604020202020204" pitchFamily="34" charset="0"/>
                          <a:cs typeface="Arial" panose="020B0604020202020204" pitchFamily="34" charset="0"/>
                        </a:rPr>
                        <a:t>18</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3044053682"/>
                  </a:ext>
                </a:extLst>
              </a:tr>
              <a:tr h="218501">
                <a:tc>
                  <a:txBody>
                    <a:bodyPr/>
                    <a:lstStyle/>
                    <a:p>
                      <a:pPr algn="ctr">
                        <a:lnSpc>
                          <a:spcPts val="1500"/>
                        </a:lnSpc>
                        <a:spcBef>
                          <a:spcPts val="70"/>
                        </a:spcBef>
                        <a:spcAft>
                          <a:spcPts val="0"/>
                        </a:spcAft>
                      </a:pPr>
                      <a:r>
                        <a:rPr lang="en-US" sz="1200" spc="-10" dirty="0">
                          <a:effectLst/>
                          <a:latin typeface="Arial" panose="020B0604020202020204" pitchFamily="34" charset="0"/>
                          <a:cs typeface="Arial" panose="020B0604020202020204" pitchFamily="34" charset="0"/>
                        </a:rPr>
                        <a:t>10</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5</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3</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3</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65"/>
                        </a:spcBef>
                        <a:spcAft>
                          <a:spcPts val="0"/>
                        </a:spcAft>
                      </a:pPr>
                      <a:r>
                        <a:rPr lang="en-US" sz="1200" spc="-10">
                          <a:effectLst/>
                          <a:latin typeface="Arial" panose="020B0604020202020204" pitchFamily="34" charset="0"/>
                          <a:cs typeface="Arial" panose="020B0604020202020204" pitchFamily="34" charset="0"/>
                        </a:rPr>
                        <a:t>11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377369626"/>
                  </a:ext>
                </a:extLst>
              </a:tr>
              <a:tr h="218501">
                <a:tc>
                  <a:txBody>
                    <a:bodyPr/>
                    <a:lstStyle/>
                    <a:p>
                      <a:pPr algn="ctr">
                        <a:lnSpc>
                          <a:spcPts val="1505"/>
                        </a:lnSpc>
                        <a:spcBef>
                          <a:spcPts val="65"/>
                        </a:spcBef>
                        <a:spcAft>
                          <a:spcPts val="0"/>
                        </a:spcAft>
                      </a:pPr>
                      <a:r>
                        <a:rPr lang="en-US" sz="1200" spc="-10">
                          <a:effectLst/>
                          <a:latin typeface="Arial" panose="020B0604020202020204" pitchFamily="34" charset="0"/>
                          <a:cs typeface="Arial" panose="020B0604020202020204" pitchFamily="34" charset="0"/>
                        </a:rPr>
                        <a:t>11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05"/>
                        </a:spcBef>
                        <a:spcAft>
                          <a:spcPts val="0"/>
                        </a:spcAft>
                      </a:pPr>
                      <a:r>
                        <a:rPr lang="en-US" sz="1200">
                          <a:effectLst/>
                          <a:latin typeface="Arial" panose="020B0604020202020204" pitchFamily="34" charset="0"/>
                          <a:cs typeface="Arial" panose="020B0604020202020204" pitchFamily="34" charset="0"/>
                        </a:rPr>
                        <a:t>5</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05"/>
                        </a:spcBef>
                        <a:spcAft>
                          <a:spcPts val="0"/>
                        </a:spcAft>
                      </a:pPr>
                      <a:r>
                        <a:rPr lang="en-US" sz="1200">
                          <a:effectLst/>
                          <a:latin typeface="Arial" panose="020B0604020202020204" pitchFamily="34" charset="0"/>
                          <a:cs typeface="Arial" panose="020B0604020202020204" pitchFamily="34" charset="0"/>
                        </a:rPr>
                        <a:t>5</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8890" algn="r">
                        <a:lnSpc>
                          <a:spcPts val="1505"/>
                        </a:lnSpc>
                        <a:spcBef>
                          <a:spcPts val="65"/>
                        </a:spcBef>
                        <a:spcAft>
                          <a:spcPts val="0"/>
                        </a:spcAft>
                      </a:pPr>
                      <a:r>
                        <a:rPr lang="en-US" sz="1200">
                          <a:effectLst/>
                          <a:latin typeface="Arial" panose="020B0604020202020204" pitchFamily="34" charset="0"/>
                          <a:cs typeface="Arial" panose="020B0604020202020204" pitchFamily="34" charset="0"/>
                        </a:rPr>
                        <a:t>-</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8890" algn="r">
                        <a:lnSpc>
                          <a:spcPts val="1505"/>
                        </a:lnSpc>
                        <a:spcBef>
                          <a:spcPts val="65"/>
                        </a:spcBef>
                        <a:spcAft>
                          <a:spcPts val="0"/>
                        </a:spcAft>
                      </a:pPr>
                      <a:r>
                        <a:rPr lang="en-US" sz="1200">
                          <a:effectLst/>
                          <a:latin typeface="Arial" panose="020B0604020202020204" pitchFamily="34" charset="0"/>
                          <a:cs typeface="Arial" panose="020B0604020202020204" pitchFamily="34" charset="0"/>
                        </a:rPr>
                        <a:t>-</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8890" algn="r">
                        <a:lnSpc>
                          <a:spcPts val="1505"/>
                        </a:lnSpc>
                        <a:spcBef>
                          <a:spcPts val="65"/>
                        </a:spcBef>
                        <a:spcAft>
                          <a:spcPts val="0"/>
                        </a:spcAft>
                      </a:pPr>
                      <a:r>
                        <a:rPr lang="en-US" sz="1200">
                          <a:effectLst/>
                          <a:latin typeface="Arial" panose="020B0604020202020204" pitchFamily="34" charset="0"/>
                          <a:cs typeface="Arial" panose="020B0604020202020204" pitchFamily="34" charset="0"/>
                        </a:rPr>
                        <a:t>-</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60"/>
                        </a:spcBef>
                        <a:spcAft>
                          <a:spcPts val="0"/>
                        </a:spcAft>
                      </a:pPr>
                      <a:r>
                        <a:rPr lang="en-US" sz="1200" spc="-10">
                          <a:effectLst/>
                          <a:latin typeface="Arial" panose="020B0604020202020204" pitchFamily="34" charset="0"/>
                          <a:cs typeface="Arial" panose="020B0604020202020204" pitchFamily="34" charset="0"/>
                        </a:rPr>
                        <a:t>10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3121190874"/>
                  </a:ext>
                </a:extLst>
              </a:tr>
              <a:tr h="218501">
                <a:tc>
                  <a:txBody>
                    <a:bodyPr/>
                    <a:lstStyle/>
                    <a:p>
                      <a:pPr algn="ctr">
                        <a:lnSpc>
                          <a:spcPts val="1500"/>
                        </a:lnSpc>
                        <a:spcBef>
                          <a:spcPts val="65"/>
                        </a:spcBef>
                        <a:spcAft>
                          <a:spcPts val="0"/>
                        </a:spcAft>
                      </a:pPr>
                      <a:r>
                        <a:rPr lang="en-US" sz="1200" spc="-10" dirty="0">
                          <a:effectLst/>
                          <a:latin typeface="Arial" panose="020B0604020202020204" pitchFamily="34" charset="0"/>
                          <a:cs typeface="Arial" panose="020B0604020202020204" pitchFamily="34" charset="0"/>
                        </a:rPr>
                        <a:t>12</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05"/>
                        </a:spcBef>
                        <a:spcAft>
                          <a:spcPts val="0"/>
                        </a:spcAft>
                      </a:pPr>
                      <a:r>
                        <a:rPr lang="en-US" sz="1200">
                          <a:effectLst/>
                          <a:latin typeface="Arial" panose="020B0604020202020204" pitchFamily="34" charset="0"/>
                          <a:cs typeface="Arial" panose="020B0604020202020204" pitchFamily="34" charset="0"/>
                        </a:rPr>
                        <a:t>5</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05"/>
                        </a:spcBef>
                        <a:spcAft>
                          <a:spcPts val="0"/>
                        </a:spcAft>
                      </a:pPr>
                      <a:r>
                        <a:rPr lang="en-US" sz="1200">
                          <a:effectLst/>
                          <a:latin typeface="Arial" panose="020B0604020202020204" pitchFamily="34" charset="0"/>
                          <a:cs typeface="Arial" panose="020B0604020202020204" pitchFamily="34" charset="0"/>
                        </a:rPr>
                        <a:t>5</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8890" algn="r">
                        <a:lnSpc>
                          <a:spcPts val="1500"/>
                        </a:lnSpc>
                        <a:spcBef>
                          <a:spcPts val="65"/>
                        </a:spcBef>
                        <a:spcAft>
                          <a:spcPts val="0"/>
                        </a:spcAft>
                      </a:pPr>
                      <a:r>
                        <a:rPr lang="en-US" sz="1200">
                          <a:effectLst/>
                          <a:latin typeface="Arial" panose="020B0604020202020204" pitchFamily="34" charset="0"/>
                          <a:cs typeface="Arial" panose="020B0604020202020204" pitchFamily="34" charset="0"/>
                        </a:rPr>
                        <a:t>-</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8890" algn="r">
                        <a:lnSpc>
                          <a:spcPts val="1500"/>
                        </a:lnSpc>
                        <a:spcBef>
                          <a:spcPts val="65"/>
                        </a:spcBef>
                        <a:spcAft>
                          <a:spcPts val="0"/>
                        </a:spcAft>
                      </a:pPr>
                      <a:r>
                        <a:rPr lang="en-US" sz="1200">
                          <a:effectLst/>
                          <a:latin typeface="Arial" panose="020B0604020202020204" pitchFamily="34" charset="0"/>
                          <a:cs typeface="Arial" panose="020B0604020202020204" pitchFamily="34" charset="0"/>
                        </a:rPr>
                        <a:t>-</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8890" algn="r">
                        <a:lnSpc>
                          <a:spcPts val="1500"/>
                        </a:lnSpc>
                        <a:spcBef>
                          <a:spcPts val="65"/>
                        </a:spcBef>
                        <a:spcAft>
                          <a:spcPts val="0"/>
                        </a:spcAft>
                      </a:pPr>
                      <a:r>
                        <a:rPr lang="en-US" sz="1200">
                          <a:effectLst/>
                          <a:latin typeface="Arial" panose="020B0604020202020204" pitchFamily="34" charset="0"/>
                          <a:cs typeface="Arial" panose="020B0604020202020204" pitchFamily="34" charset="0"/>
                        </a:rPr>
                        <a:t>-</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60"/>
                        </a:spcBef>
                        <a:spcAft>
                          <a:spcPts val="0"/>
                        </a:spcAft>
                      </a:pPr>
                      <a:r>
                        <a:rPr lang="en-US" sz="1200" spc="-10">
                          <a:effectLst/>
                          <a:latin typeface="Arial" panose="020B0604020202020204" pitchFamily="34" charset="0"/>
                          <a:cs typeface="Arial" panose="020B0604020202020204" pitchFamily="34" charset="0"/>
                        </a:rPr>
                        <a:t>10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68761375"/>
                  </a:ext>
                </a:extLst>
              </a:tr>
              <a:tr h="218501">
                <a:tc>
                  <a:txBody>
                    <a:bodyPr/>
                    <a:lstStyle/>
                    <a:p>
                      <a:pPr algn="ctr">
                        <a:lnSpc>
                          <a:spcPts val="1500"/>
                        </a:lnSpc>
                        <a:spcBef>
                          <a:spcPts val="70"/>
                        </a:spcBef>
                        <a:spcAft>
                          <a:spcPts val="0"/>
                        </a:spcAft>
                      </a:pPr>
                      <a:r>
                        <a:rPr lang="en-US" sz="1200" spc="-10">
                          <a:effectLst/>
                          <a:latin typeface="Arial" panose="020B0604020202020204" pitchFamily="34" charset="0"/>
                          <a:cs typeface="Arial" panose="020B0604020202020204" pitchFamily="34" charset="0"/>
                        </a:rPr>
                        <a:t>13</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2</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2</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3</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65"/>
                        </a:spcBef>
                        <a:spcAft>
                          <a:spcPts val="0"/>
                        </a:spcAft>
                      </a:pPr>
                      <a:r>
                        <a:rPr lang="en-US" sz="1200">
                          <a:effectLst/>
                          <a:latin typeface="Arial" panose="020B0604020202020204" pitchFamily="34" charset="0"/>
                          <a:cs typeface="Arial" panose="020B0604020202020204" pitchFamily="34" charset="0"/>
                        </a:rPr>
                        <a:t>9</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8255545"/>
                  </a:ext>
                </a:extLst>
              </a:tr>
              <a:tr h="218501">
                <a:tc>
                  <a:txBody>
                    <a:bodyPr/>
                    <a:lstStyle/>
                    <a:p>
                      <a:pPr algn="ctr">
                        <a:lnSpc>
                          <a:spcPts val="1500"/>
                        </a:lnSpc>
                        <a:spcBef>
                          <a:spcPts val="65"/>
                        </a:spcBef>
                        <a:spcAft>
                          <a:spcPts val="0"/>
                        </a:spcAft>
                      </a:pPr>
                      <a:r>
                        <a:rPr lang="en-US" sz="1200" spc="-10">
                          <a:effectLst/>
                          <a:latin typeface="Arial" panose="020B0604020202020204" pitchFamily="34" charset="0"/>
                          <a:cs typeface="Arial" panose="020B0604020202020204" pitchFamily="34" charset="0"/>
                        </a:rPr>
                        <a:t>14</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60"/>
                        </a:spcBef>
                        <a:spcAft>
                          <a:spcPts val="0"/>
                        </a:spcAft>
                      </a:pPr>
                      <a:r>
                        <a:rPr lang="en-US" sz="1200">
                          <a:effectLst/>
                          <a:latin typeface="Arial" panose="020B0604020202020204" pitchFamily="34" charset="0"/>
                          <a:cs typeface="Arial" panose="020B0604020202020204" pitchFamily="34" charset="0"/>
                        </a:rPr>
                        <a:t>5</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573691378"/>
                  </a:ext>
                </a:extLst>
              </a:tr>
              <a:tr h="218501">
                <a:tc>
                  <a:txBody>
                    <a:bodyPr/>
                    <a:lstStyle/>
                    <a:p>
                      <a:pPr algn="ctr">
                        <a:lnSpc>
                          <a:spcPts val="1500"/>
                        </a:lnSpc>
                        <a:spcBef>
                          <a:spcPts val="70"/>
                        </a:spcBef>
                        <a:spcAft>
                          <a:spcPts val="0"/>
                        </a:spcAft>
                      </a:pPr>
                      <a:r>
                        <a:rPr lang="en-US" sz="1200" spc="-10" dirty="0">
                          <a:effectLst/>
                          <a:latin typeface="Arial" panose="020B0604020202020204" pitchFamily="34" charset="0"/>
                          <a:cs typeface="Arial" panose="020B0604020202020204" pitchFamily="34" charset="0"/>
                        </a:rPr>
                        <a:t>15</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2</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65"/>
                        </a:spcBef>
                        <a:spcAft>
                          <a:spcPts val="0"/>
                        </a:spcAft>
                      </a:pPr>
                      <a:r>
                        <a:rPr lang="en-US" sz="1200">
                          <a:effectLst/>
                          <a:latin typeface="Arial" panose="020B0604020202020204" pitchFamily="34" charset="0"/>
                          <a:cs typeface="Arial" panose="020B0604020202020204" pitchFamily="34" charset="0"/>
                        </a:rPr>
                        <a:t>5</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3182840236"/>
                  </a:ext>
                </a:extLst>
              </a:tr>
              <a:tr h="218501">
                <a:tc>
                  <a:txBody>
                    <a:bodyPr/>
                    <a:lstStyle/>
                    <a:p>
                      <a:pPr algn="ctr">
                        <a:lnSpc>
                          <a:spcPts val="1505"/>
                        </a:lnSpc>
                        <a:spcBef>
                          <a:spcPts val="65"/>
                        </a:spcBef>
                        <a:spcAft>
                          <a:spcPts val="0"/>
                        </a:spcAft>
                      </a:pPr>
                      <a:r>
                        <a:rPr lang="en-US" sz="1200" spc="-10" dirty="0">
                          <a:effectLst/>
                          <a:latin typeface="Arial" panose="020B0604020202020204" pitchFamily="34" charset="0"/>
                          <a:cs typeface="Arial" panose="020B0604020202020204" pitchFamily="34" charset="0"/>
                        </a:rPr>
                        <a:t>16</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05"/>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05"/>
                        </a:spcBef>
                        <a:spcAft>
                          <a:spcPts val="0"/>
                        </a:spcAft>
                      </a:pPr>
                      <a:r>
                        <a:rPr lang="en-US" sz="1200">
                          <a:effectLst/>
                          <a:latin typeface="Arial" panose="020B0604020202020204" pitchFamily="34" charset="0"/>
                          <a:cs typeface="Arial" panose="020B0604020202020204" pitchFamily="34" charset="0"/>
                        </a:rPr>
                        <a:t>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05"/>
                        </a:spcBef>
                        <a:spcAft>
                          <a:spcPts val="0"/>
                        </a:spcAft>
                      </a:pPr>
                      <a:r>
                        <a:rPr lang="en-US" sz="1200">
                          <a:effectLst/>
                          <a:latin typeface="Arial" panose="020B0604020202020204" pitchFamily="34" charset="0"/>
                          <a:cs typeface="Arial" panose="020B0604020202020204" pitchFamily="34" charset="0"/>
                        </a:rPr>
                        <a:t>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05"/>
                        </a:spcBef>
                        <a:spcAft>
                          <a:spcPts val="0"/>
                        </a:spcAft>
                      </a:pPr>
                      <a:r>
                        <a:rPr lang="en-US" sz="1200">
                          <a:effectLst/>
                          <a:latin typeface="Arial" panose="020B0604020202020204" pitchFamily="34" charset="0"/>
                          <a:cs typeface="Arial" panose="020B0604020202020204" pitchFamily="34" charset="0"/>
                        </a:rPr>
                        <a:t>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05"/>
                        </a:spcBef>
                        <a:spcAft>
                          <a:spcPts val="0"/>
                        </a:spcAft>
                      </a:pPr>
                      <a:r>
                        <a:rPr lang="en-US" sz="1200">
                          <a:effectLst/>
                          <a:latin typeface="Arial" panose="020B0604020202020204" pitchFamily="34" charset="0"/>
                          <a:cs typeface="Arial" panose="020B0604020202020204" pitchFamily="34" charset="0"/>
                        </a:rPr>
                        <a:t>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60"/>
                        </a:spcBef>
                        <a:spcAft>
                          <a:spcPts val="0"/>
                        </a:spcAft>
                      </a:pPr>
                      <a:r>
                        <a:rPr lang="en-US" sz="1200">
                          <a:effectLst/>
                          <a:latin typeface="Arial" panose="020B0604020202020204" pitchFamily="34" charset="0"/>
                          <a:cs typeface="Arial" panose="020B0604020202020204" pitchFamily="34" charset="0"/>
                        </a:rPr>
                        <a:t>4</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3273659387"/>
                  </a:ext>
                </a:extLst>
              </a:tr>
              <a:tr h="218501">
                <a:tc>
                  <a:txBody>
                    <a:bodyPr/>
                    <a:lstStyle/>
                    <a:p>
                      <a:pPr algn="ctr">
                        <a:lnSpc>
                          <a:spcPts val="1500"/>
                        </a:lnSpc>
                        <a:spcBef>
                          <a:spcPts val="65"/>
                        </a:spcBef>
                        <a:spcAft>
                          <a:spcPts val="0"/>
                        </a:spcAft>
                      </a:pPr>
                      <a:r>
                        <a:rPr lang="en-US" sz="1200" spc="-10">
                          <a:effectLst/>
                          <a:latin typeface="Arial" panose="020B0604020202020204" pitchFamily="34" charset="0"/>
                          <a:cs typeface="Arial" panose="020B0604020202020204" pitchFamily="34" charset="0"/>
                        </a:rPr>
                        <a:t>17</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05"/>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05"/>
                        </a:spcBef>
                        <a:spcAft>
                          <a:spcPts val="0"/>
                        </a:spcAft>
                      </a:pPr>
                      <a:r>
                        <a:rPr lang="en-US" sz="1200">
                          <a:effectLst/>
                          <a:latin typeface="Arial" panose="020B0604020202020204" pitchFamily="34" charset="0"/>
                          <a:cs typeface="Arial" panose="020B0604020202020204" pitchFamily="34" charset="0"/>
                        </a:rPr>
                        <a:t>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05"/>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05"/>
                        </a:spcBef>
                        <a:spcAft>
                          <a:spcPts val="0"/>
                        </a:spcAft>
                      </a:pPr>
                      <a:r>
                        <a:rPr lang="en-US" sz="1200">
                          <a:effectLst/>
                          <a:latin typeface="Arial" panose="020B0604020202020204" pitchFamily="34" charset="0"/>
                          <a:cs typeface="Arial" panose="020B0604020202020204" pitchFamily="34" charset="0"/>
                        </a:rPr>
                        <a:t>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05"/>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60"/>
                        </a:spcBef>
                        <a:spcAft>
                          <a:spcPts val="0"/>
                        </a:spcAft>
                      </a:pPr>
                      <a:r>
                        <a:rPr lang="en-US" sz="1200">
                          <a:effectLst/>
                          <a:latin typeface="Arial" panose="020B0604020202020204" pitchFamily="34" charset="0"/>
                          <a:cs typeface="Arial" panose="020B0604020202020204" pitchFamily="34" charset="0"/>
                        </a:rPr>
                        <a:t>2</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235080929"/>
                  </a:ext>
                </a:extLst>
              </a:tr>
              <a:tr h="218501">
                <a:tc>
                  <a:txBody>
                    <a:bodyPr/>
                    <a:lstStyle/>
                    <a:p>
                      <a:pPr algn="ctr">
                        <a:lnSpc>
                          <a:spcPts val="1500"/>
                        </a:lnSpc>
                        <a:spcBef>
                          <a:spcPts val="70"/>
                        </a:spcBef>
                        <a:spcAft>
                          <a:spcPts val="0"/>
                        </a:spcAft>
                      </a:pPr>
                      <a:r>
                        <a:rPr lang="en-US" sz="1200" spc="-10" dirty="0">
                          <a:effectLst/>
                          <a:latin typeface="Arial" panose="020B0604020202020204" pitchFamily="34" charset="0"/>
                          <a:cs typeface="Arial" panose="020B0604020202020204" pitchFamily="34" charset="0"/>
                        </a:rPr>
                        <a:t>18</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10"/>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65"/>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2539799"/>
                  </a:ext>
                </a:extLst>
              </a:tr>
              <a:tr h="218501">
                <a:tc>
                  <a:txBody>
                    <a:bodyPr/>
                    <a:lstStyle/>
                    <a:p>
                      <a:pPr algn="ctr">
                        <a:lnSpc>
                          <a:spcPts val="1500"/>
                        </a:lnSpc>
                        <a:spcBef>
                          <a:spcPts val="65"/>
                        </a:spcBef>
                        <a:spcAft>
                          <a:spcPts val="0"/>
                        </a:spcAft>
                      </a:pPr>
                      <a:r>
                        <a:rPr lang="en-US" sz="1200" spc="-10" dirty="0">
                          <a:effectLst/>
                          <a:latin typeface="Arial" panose="020B0604020202020204" pitchFamily="34" charset="0"/>
                          <a:cs typeface="Arial" panose="020B0604020202020204" pitchFamily="34" charset="0"/>
                        </a:rPr>
                        <a:t>19</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5240" algn="r">
                        <a:spcBef>
                          <a:spcPts val="85"/>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5875" algn="r">
                        <a:spcBef>
                          <a:spcPts val="85"/>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5240" algn="r">
                        <a:spcBef>
                          <a:spcPts val="85"/>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5240" algn="r">
                        <a:spcBef>
                          <a:spcPts val="85"/>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5875" algn="r">
                        <a:spcBef>
                          <a:spcPts val="85"/>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60"/>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556746538"/>
                  </a:ext>
                </a:extLst>
              </a:tr>
              <a:tr h="218501">
                <a:tc>
                  <a:txBody>
                    <a:bodyPr/>
                    <a:lstStyle/>
                    <a:p>
                      <a:pPr algn="ctr">
                        <a:lnSpc>
                          <a:spcPts val="1500"/>
                        </a:lnSpc>
                        <a:spcBef>
                          <a:spcPts val="65"/>
                        </a:spcBef>
                        <a:spcAft>
                          <a:spcPts val="0"/>
                        </a:spcAft>
                      </a:pPr>
                      <a:r>
                        <a:rPr lang="en-US" sz="1200" spc="-10" dirty="0">
                          <a:effectLst/>
                          <a:latin typeface="Arial" panose="020B0604020202020204" pitchFamily="34" charset="0"/>
                          <a:cs typeface="Arial" panose="020B0604020202020204" pitchFamily="34" charset="0"/>
                        </a:rPr>
                        <a:t>20</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5240" algn="r">
                        <a:spcBef>
                          <a:spcPts val="85"/>
                        </a:spcBef>
                        <a:spcAft>
                          <a:spcPts val="0"/>
                        </a:spcAft>
                      </a:pPr>
                      <a:r>
                        <a:rPr lang="en-US" sz="1200">
                          <a:effectLst/>
                          <a:latin typeface="Arial" panose="020B0604020202020204" pitchFamily="34" charset="0"/>
                          <a:cs typeface="Arial" panose="020B0604020202020204" pitchFamily="34" charset="0"/>
                        </a:rPr>
                        <a:t>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5875" algn="r">
                        <a:spcBef>
                          <a:spcPts val="85"/>
                        </a:spcBef>
                        <a:spcAft>
                          <a:spcPts val="0"/>
                        </a:spcAft>
                      </a:pPr>
                      <a:r>
                        <a:rPr lang="en-US" sz="1200">
                          <a:effectLst/>
                          <a:latin typeface="Arial" panose="020B0604020202020204" pitchFamily="34" charset="0"/>
                          <a:cs typeface="Arial" panose="020B0604020202020204" pitchFamily="34" charset="0"/>
                        </a:rPr>
                        <a:t>2</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5240" algn="r">
                        <a:spcBef>
                          <a:spcPts val="85"/>
                        </a:spcBef>
                        <a:spcAft>
                          <a:spcPts val="0"/>
                        </a:spcAft>
                      </a:pPr>
                      <a:r>
                        <a:rPr lang="en-US" sz="1200">
                          <a:effectLst/>
                          <a:latin typeface="Arial" panose="020B0604020202020204" pitchFamily="34" charset="0"/>
                          <a:cs typeface="Arial" panose="020B0604020202020204" pitchFamily="34" charset="0"/>
                        </a:rPr>
                        <a:t>2</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5240" algn="r">
                        <a:spcBef>
                          <a:spcPts val="85"/>
                        </a:spcBef>
                        <a:spcAft>
                          <a:spcPts val="0"/>
                        </a:spcAft>
                      </a:pPr>
                      <a:r>
                        <a:rPr lang="en-US" sz="1200">
                          <a:effectLst/>
                          <a:latin typeface="Arial" panose="020B0604020202020204" pitchFamily="34" charset="0"/>
                          <a:cs typeface="Arial" panose="020B0604020202020204" pitchFamily="34" charset="0"/>
                        </a:rPr>
                        <a:t>3</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5875" algn="r">
                        <a:spcBef>
                          <a:spcPts val="85"/>
                        </a:spcBef>
                        <a:spcAft>
                          <a:spcPts val="0"/>
                        </a:spcAft>
                      </a:pPr>
                      <a:r>
                        <a:rPr lang="en-US" sz="1200">
                          <a:effectLst/>
                          <a:latin typeface="Arial" panose="020B0604020202020204" pitchFamily="34" charset="0"/>
                          <a:cs typeface="Arial" panose="020B0604020202020204" pitchFamily="34" charset="0"/>
                        </a:rPr>
                        <a:t>4</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60"/>
                        </a:spcBef>
                        <a:spcAft>
                          <a:spcPts val="0"/>
                        </a:spcAft>
                      </a:pPr>
                      <a:r>
                        <a:rPr lang="en-US" sz="1200" spc="-10">
                          <a:effectLst/>
                          <a:latin typeface="Arial" panose="020B0604020202020204" pitchFamily="34" charset="0"/>
                          <a:cs typeface="Arial" panose="020B0604020202020204" pitchFamily="34" charset="0"/>
                        </a:rPr>
                        <a:t>12</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3980423623"/>
                  </a:ext>
                </a:extLst>
              </a:tr>
              <a:tr h="218501">
                <a:tc>
                  <a:txBody>
                    <a:bodyPr/>
                    <a:lstStyle/>
                    <a:p>
                      <a:pPr algn="ctr">
                        <a:lnSpc>
                          <a:spcPts val="1505"/>
                        </a:lnSpc>
                        <a:spcBef>
                          <a:spcPts val="65"/>
                        </a:spcBef>
                        <a:spcAft>
                          <a:spcPts val="0"/>
                        </a:spcAft>
                      </a:pPr>
                      <a:r>
                        <a:rPr lang="en-US" sz="1200" spc="-10" dirty="0">
                          <a:effectLst/>
                          <a:latin typeface="Arial" panose="020B0604020202020204" pitchFamily="34" charset="0"/>
                          <a:cs typeface="Arial" panose="020B0604020202020204" pitchFamily="34" charset="0"/>
                        </a:rPr>
                        <a:t>21</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5240" algn="r">
                        <a:spcBef>
                          <a:spcPts val="80"/>
                        </a:spcBef>
                        <a:spcAft>
                          <a:spcPts val="0"/>
                        </a:spcAft>
                      </a:pPr>
                      <a:r>
                        <a:rPr lang="en-US" sz="1200" dirty="0">
                          <a:effectLst/>
                          <a:latin typeface="Arial" panose="020B0604020202020204" pitchFamily="34" charset="0"/>
                          <a:cs typeface="Arial" panose="020B0604020202020204" pitchFamily="34" charset="0"/>
                        </a:rPr>
                        <a:t>0</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5875" algn="r">
                        <a:spcBef>
                          <a:spcPts val="80"/>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5240" algn="r">
                        <a:spcBef>
                          <a:spcPts val="80"/>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5240" algn="r">
                        <a:spcBef>
                          <a:spcPts val="80"/>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5875" algn="r">
                        <a:spcBef>
                          <a:spcPts val="80"/>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0160" algn="r">
                        <a:spcBef>
                          <a:spcPts val="160"/>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3950315773"/>
                  </a:ext>
                </a:extLst>
              </a:tr>
              <a:tr h="369329">
                <a:tc>
                  <a:txBody>
                    <a:bodyPr/>
                    <a:lstStyle/>
                    <a:p>
                      <a:pPr algn="ctr">
                        <a:lnSpc>
                          <a:spcPts val="1500"/>
                        </a:lnSpc>
                        <a:spcBef>
                          <a:spcPts val="65"/>
                        </a:spcBef>
                        <a:spcAft>
                          <a:spcPts val="0"/>
                        </a:spcAft>
                      </a:pPr>
                      <a:r>
                        <a:rPr lang="en-US" sz="1200" spc="-10">
                          <a:effectLst/>
                          <a:latin typeface="Arial" panose="020B0604020202020204" pitchFamily="34" charset="0"/>
                          <a:cs typeface="Arial" panose="020B0604020202020204" pitchFamily="34" charset="0"/>
                        </a:rPr>
                        <a:t>22</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5240" algn="r">
                        <a:spcBef>
                          <a:spcPts val="80"/>
                        </a:spcBef>
                        <a:spcAft>
                          <a:spcPts val="0"/>
                        </a:spcAft>
                      </a:pPr>
                      <a:r>
                        <a:rPr lang="en-US" sz="1200" dirty="0">
                          <a:effectLst/>
                          <a:latin typeface="Arial" panose="020B0604020202020204" pitchFamily="34" charset="0"/>
                          <a:cs typeface="Arial" panose="020B0604020202020204" pitchFamily="34" charset="0"/>
                        </a:rPr>
                        <a:t>8</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346710">
                        <a:spcBef>
                          <a:spcPts val="80"/>
                        </a:spcBef>
                        <a:spcAft>
                          <a:spcPts val="0"/>
                        </a:spcAft>
                      </a:pPr>
                      <a:r>
                        <a:rPr lang="en-US" sz="1200" spc="-20">
                          <a:effectLst/>
                          <a:latin typeface="Arial" panose="020B0604020202020204" pitchFamily="34" charset="0"/>
                          <a:cs typeface="Arial" panose="020B0604020202020204" pitchFamily="34" charset="0"/>
                        </a:rPr>
                        <a:t>14</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346075">
                        <a:spcBef>
                          <a:spcPts val="80"/>
                        </a:spcBef>
                        <a:spcAft>
                          <a:spcPts val="0"/>
                        </a:spcAft>
                      </a:pPr>
                      <a:r>
                        <a:rPr lang="en-US" sz="1200" spc="-20">
                          <a:effectLst/>
                          <a:latin typeface="Arial" panose="020B0604020202020204" pitchFamily="34" charset="0"/>
                          <a:cs typeface="Arial" panose="020B0604020202020204" pitchFamily="34" charset="0"/>
                        </a:rPr>
                        <a:t>11</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346075">
                        <a:spcBef>
                          <a:spcPts val="80"/>
                        </a:spcBef>
                        <a:spcAft>
                          <a:spcPts val="0"/>
                        </a:spcAft>
                      </a:pPr>
                      <a:r>
                        <a:rPr lang="en-US" sz="1200" spc="-20">
                          <a:effectLst/>
                          <a:latin typeface="Arial" panose="020B0604020202020204" pitchFamily="34" charset="0"/>
                          <a:cs typeface="Arial" panose="020B0604020202020204" pitchFamily="34" charset="0"/>
                        </a:rPr>
                        <a:t>13</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346710">
                        <a:spcBef>
                          <a:spcPts val="80"/>
                        </a:spcBef>
                        <a:spcAft>
                          <a:spcPts val="0"/>
                        </a:spcAft>
                      </a:pPr>
                      <a:r>
                        <a:rPr lang="en-US" sz="1200" spc="-20">
                          <a:effectLst/>
                          <a:latin typeface="Arial" panose="020B0604020202020204" pitchFamily="34" charset="0"/>
                          <a:cs typeface="Arial" panose="020B0604020202020204" pitchFamily="34" charset="0"/>
                        </a:rPr>
                        <a:t>14</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60"/>
                        </a:spcBef>
                        <a:spcAft>
                          <a:spcPts val="0"/>
                        </a:spcAft>
                      </a:pPr>
                      <a:r>
                        <a:rPr lang="en-US" sz="1200" spc="-10">
                          <a:effectLst/>
                          <a:latin typeface="Arial" panose="020B0604020202020204" pitchFamily="34" charset="0"/>
                          <a:cs typeface="Arial" panose="020B0604020202020204" pitchFamily="34" charset="0"/>
                        </a:rPr>
                        <a:t>60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2613811349"/>
                  </a:ext>
                </a:extLst>
              </a:tr>
              <a:tr h="369329">
                <a:tc>
                  <a:txBody>
                    <a:bodyPr/>
                    <a:lstStyle/>
                    <a:p>
                      <a:pPr algn="ctr">
                        <a:lnSpc>
                          <a:spcPts val="1500"/>
                        </a:lnSpc>
                        <a:spcBef>
                          <a:spcPts val="65"/>
                        </a:spcBef>
                        <a:spcAft>
                          <a:spcPts val="0"/>
                        </a:spcAft>
                      </a:pPr>
                      <a:r>
                        <a:rPr lang="en-US" sz="1200" spc="-10">
                          <a:effectLst/>
                          <a:latin typeface="Arial" panose="020B0604020202020204" pitchFamily="34" charset="0"/>
                          <a:cs typeface="Arial" panose="020B0604020202020204" pitchFamily="34" charset="0"/>
                        </a:rPr>
                        <a:t>23</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340360">
                        <a:spcBef>
                          <a:spcPts val="85"/>
                        </a:spcBef>
                        <a:spcAft>
                          <a:spcPts val="0"/>
                        </a:spcAft>
                      </a:pPr>
                      <a:r>
                        <a:rPr lang="en-US" sz="1200" spc="-20" dirty="0">
                          <a:effectLst/>
                          <a:latin typeface="Arial" panose="020B0604020202020204" pitchFamily="34" charset="0"/>
                          <a:cs typeface="Arial" panose="020B0604020202020204" pitchFamily="34" charset="0"/>
                        </a:rPr>
                        <a:t>18</a:t>
                      </a:r>
                      <a:endParaRPr lang="es-ES" sz="12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5875" algn="r">
                        <a:spcBef>
                          <a:spcPts val="85"/>
                        </a:spcBef>
                        <a:spcAft>
                          <a:spcPts val="0"/>
                        </a:spcAft>
                      </a:pPr>
                      <a:r>
                        <a:rPr lang="en-US" sz="1200">
                          <a:effectLst/>
                          <a:latin typeface="Arial" panose="020B0604020202020204" pitchFamily="34" charset="0"/>
                          <a:cs typeface="Arial" panose="020B0604020202020204" pitchFamily="34" charset="0"/>
                        </a:rPr>
                        <a:t>8</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5240" algn="r">
                        <a:spcBef>
                          <a:spcPts val="85"/>
                        </a:spcBef>
                        <a:spcAft>
                          <a:spcPts val="0"/>
                        </a:spcAft>
                      </a:pPr>
                      <a:r>
                        <a:rPr lang="en-US" sz="1200">
                          <a:effectLst/>
                          <a:latin typeface="Arial" panose="020B0604020202020204" pitchFamily="34" charset="0"/>
                          <a:cs typeface="Arial" panose="020B0604020202020204" pitchFamily="34" charset="0"/>
                        </a:rPr>
                        <a:t>7</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5240" algn="r">
                        <a:spcBef>
                          <a:spcPts val="85"/>
                        </a:spcBef>
                        <a:spcAft>
                          <a:spcPts val="0"/>
                        </a:spcAft>
                      </a:pPr>
                      <a:r>
                        <a:rPr lang="en-US" sz="1200">
                          <a:effectLst/>
                          <a:latin typeface="Arial" panose="020B0604020202020204" pitchFamily="34" charset="0"/>
                          <a:cs typeface="Arial" panose="020B0604020202020204" pitchFamily="34" charset="0"/>
                        </a:rPr>
                        <a:t>9</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5875" algn="r">
                        <a:spcBef>
                          <a:spcPts val="85"/>
                        </a:spcBef>
                        <a:spcAft>
                          <a:spcPts val="0"/>
                        </a:spcAft>
                      </a:pPr>
                      <a:r>
                        <a:rPr lang="en-US" sz="1200">
                          <a:effectLst/>
                          <a:latin typeface="Arial" panose="020B0604020202020204" pitchFamily="34" charset="0"/>
                          <a:cs typeface="Arial" panose="020B0604020202020204" pitchFamily="34" charset="0"/>
                        </a:rPr>
                        <a:t>0</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spcBef>
                          <a:spcPts val="160"/>
                        </a:spcBef>
                        <a:spcAft>
                          <a:spcPts val="0"/>
                        </a:spcAft>
                      </a:pPr>
                      <a:r>
                        <a:rPr lang="en-US" sz="1200" spc="-10">
                          <a:effectLst/>
                          <a:latin typeface="Arial" panose="020B0604020202020204" pitchFamily="34" charset="0"/>
                          <a:cs typeface="Arial" panose="020B0604020202020204" pitchFamily="34" charset="0"/>
                        </a:rPr>
                        <a:t>42</a:t>
                      </a:r>
                      <a:endParaRPr lang="es-ES" sz="12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3537333848"/>
                  </a:ext>
                </a:extLst>
              </a:tr>
              <a:tr h="444580">
                <a:tc>
                  <a:txBody>
                    <a:bodyPr/>
                    <a:lstStyle/>
                    <a:p>
                      <a:pPr marL="6350" algn="ctr">
                        <a:lnSpc>
                          <a:spcPts val="1500"/>
                        </a:lnSpc>
                        <a:spcBef>
                          <a:spcPts val="65"/>
                        </a:spcBef>
                        <a:spcAft>
                          <a:spcPts val="0"/>
                        </a:spcAft>
                      </a:pPr>
                      <a:r>
                        <a:rPr lang="en-US" sz="1200" dirty="0">
                          <a:solidFill>
                            <a:srgbClr val="FF0000"/>
                          </a:solidFill>
                          <a:effectLst/>
                          <a:latin typeface="Arial" panose="020B0604020202020204" pitchFamily="34" charset="0"/>
                          <a:cs typeface="Arial" panose="020B0604020202020204" pitchFamily="34" charset="0"/>
                        </a:rPr>
                        <a:t>TOTAL</a:t>
                      </a:r>
                      <a:endParaRPr lang="es-ES" sz="12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280035">
                        <a:lnSpc>
                          <a:spcPts val="1500"/>
                        </a:lnSpc>
                        <a:spcBef>
                          <a:spcPts val="65"/>
                        </a:spcBef>
                        <a:spcAft>
                          <a:spcPts val="0"/>
                        </a:spcAft>
                      </a:pPr>
                      <a:r>
                        <a:rPr lang="en-US" sz="1200" spc="-10" dirty="0">
                          <a:solidFill>
                            <a:srgbClr val="FF0000"/>
                          </a:solidFill>
                          <a:effectLst/>
                          <a:latin typeface="Arial" panose="020B0604020202020204" pitchFamily="34" charset="0"/>
                          <a:cs typeface="Arial" panose="020B0604020202020204" pitchFamily="34" charset="0"/>
                        </a:rPr>
                        <a:t>197</a:t>
                      </a:r>
                      <a:endParaRPr lang="es-ES" sz="12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286385">
                        <a:lnSpc>
                          <a:spcPts val="1500"/>
                        </a:lnSpc>
                        <a:spcBef>
                          <a:spcPts val="65"/>
                        </a:spcBef>
                        <a:spcAft>
                          <a:spcPts val="0"/>
                        </a:spcAft>
                      </a:pPr>
                      <a:r>
                        <a:rPr lang="en-US" sz="1200" spc="-10" dirty="0">
                          <a:solidFill>
                            <a:srgbClr val="FF0000"/>
                          </a:solidFill>
                          <a:effectLst/>
                          <a:latin typeface="Arial" panose="020B0604020202020204" pitchFamily="34" charset="0"/>
                          <a:cs typeface="Arial" panose="020B0604020202020204" pitchFamily="34" charset="0"/>
                        </a:rPr>
                        <a:t>180</a:t>
                      </a:r>
                      <a:endParaRPr lang="es-ES" sz="12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286385">
                        <a:lnSpc>
                          <a:spcPts val="1500"/>
                        </a:lnSpc>
                        <a:spcBef>
                          <a:spcPts val="65"/>
                        </a:spcBef>
                        <a:spcAft>
                          <a:spcPts val="0"/>
                        </a:spcAft>
                      </a:pPr>
                      <a:r>
                        <a:rPr lang="en-US" sz="1200" spc="-10" dirty="0">
                          <a:solidFill>
                            <a:srgbClr val="FF0000"/>
                          </a:solidFill>
                          <a:effectLst/>
                          <a:latin typeface="Arial" panose="020B0604020202020204" pitchFamily="34" charset="0"/>
                          <a:cs typeface="Arial" panose="020B0604020202020204" pitchFamily="34" charset="0"/>
                        </a:rPr>
                        <a:t>137</a:t>
                      </a:r>
                      <a:endParaRPr lang="es-ES" sz="12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286385">
                        <a:lnSpc>
                          <a:spcPts val="1500"/>
                        </a:lnSpc>
                        <a:spcBef>
                          <a:spcPts val="65"/>
                        </a:spcBef>
                        <a:spcAft>
                          <a:spcPts val="0"/>
                        </a:spcAft>
                      </a:pPr>
                      <a:r>
                        <a:rPr lang="en-US" sz="1200" spc="-10" dirty="0">
                          <a:solidFill>
                            <a:srgbClr val="FF0000"/>
                          </a:solidFill>
                          <a:effectLst/>
                          <a:latin typeface="Arial" panose="020B0604020202020204" pitchFamily="34" charset="0"/>
                          <a:cs typeface="Arial" panose="020B0604020202020204" pitchFamily="34" charset="0"/>
                        </a:rPr>
                        <a:t>114</a:t>
                      </a:r>
                      <a:endParaRPr lang="es-ES" sz="12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R="11430" algn="r">
                        <a:lnSpc>
                          <a:spcPts val="1500"/>
                        </a:lnSpc>
                        <a:spcBef>
                          <a:spcPts val="65"/>
                        </a:spcBef>
                        <a:spcAft>
                          <a:spcPts val="0"/>
                        </a:spcAft>
                      </a:pPr>
                      <a:r>
                        <a:rPr lang="en-US" sz="1200" spc="-10" dirty="0">
                          <a:solidFill>
                            <a:srgbClr val="FF0000"/>
                          </a:solidFill>
                          <a:effectLst/>
                          <a:latin typeface="Arial" panose="020B0604020202020204" pitchFamily="34" charset="0"/>
                          <a:cs typeface="Arial" panose="020B0604020202020204" pitchFamily="34" charset="0"/>
                        </a:rPr>
                        <a:t>96</a:t>
                      </a:r>
                      <a:endParaRPr lang="es-ES" sz="12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306705">
                        <a:spcBef>
                          <a:spcPts val="160"/>
                        </a:spcBef>
                        <a:spcAft>
                          <a:spcPts val="0"/>
                        </a:spcAft>
                      </a:pPr>
                      <a:r>
                        <a:rPr lang="en-US" sz="1200" spc="-10" dirty="0">
                          <a:solidFill>
                            <a:srgbClr val="FF0000"/>
                          </a:solidFill>
                          <a:effectLst/>
                          <a:latin typeface="Arial" panose="020B0604020202020204" pitchFamily="34" charset="0"/>
                          <a:cs typeface="Arial" panose="020B0604020202020204" pitchFamily="34" charset="0"/>
                        </a:rPr>
                        <a:t>724</a:t>
                      </a:r>
                      <a:endParaRPr lang="es-ES" sz="12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293716894"/>
                  </a:ext>
                </a:extLst>
              </a:tr>
            </a:tbl>
          </a:graphicData>
        </a:graphic>
      </p:graphicFrame>
      <p:sp>
        <p:nvSpPr>
          <p:cNvPr id="5" name="Rectangle 1"/>
          <p:cNvSpPr>
            <a:spLocks noChangeArrowheads="1"/>
          </p:cNvSpPr>
          <p:nvPr/>
        </p:nvSpPr>
        <p:spPr bwMode="auto">
          <a:xfrm>
            <a:off x="849982" y="1068447"/>
            <a:ext cx="1433116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endParaRPr lang="es-ES" sz="1350"/>
          </a:p>
        </p:txBody>
      </p:sp>
    </p:spTree>
    <p:extLst>
      <p:ext uri="{BB962C8B-B14F-4D97-AF65-F5344CB8AC3E}">
        <p14:creationId xmlns:p14="http://schemas.microsoft.com/office/powerpoint/2010/main" val="36844887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r>
              <a:rPr lang="es-ES" dirty="0" smtClean="0"/>
              <a:t>Bienvenidos a esta reunión de CEIDEN </a:t>
            </a:r>
            <a:r>
              <a:rPr lang="es-ES" dirty="0" err="1" smtClean="0"/>
              <a:t>keep</a:t>
            </a:r>
            <a:r>
              <a:rPr lang="es-ES" dirty="0" smtClean="0"/>
              <a:t>+  a.</a:t>
            </a:r>
          </a:p>
          <a:p>
            <a:r>
              <a:rPr lang="es-ES" dirty="0" smtClean="0">
                <a:solidFill>
                  <a:schemeClr val="tx1"/>
                </a:solidFill>
              </a:rPr>
              <a:t>Novedad:</a:t>
            </a:r>
          </a:p>
          <a:p>
            <a:r>
              <a:rPr lang="es-ES" dirty="0" smtClean="0"/>
              <a:t>-JEFES DE FORMACION DE CENTRALES NUCLEARES. </a:t>
            </a:r>
          </a:p>
          <a:p>
            <a:r>
              <a:rPr lang="es-ES" dirty="0" smtClean="0"/>
              <a:t>-JEFES DE RECURSOS HUMANOS DE CENTRALES NUCLEARES.</a:t>
            </a:r>
          </a:p>
          <a:p>
            <a:r>
              <a:rPr lang="es-ES" dirty="0" smtClean="0"/>
              <a:t>-</a:t>
            </a:r>
            <a:r>
              <a:rPr lang="es-ES" dirty="0" smtClean="0"/>
              <a:t>luego, </a:t>
            </a:r>
            <a:r>
              <a:rPr lang="es-ES" dirty="0" smtClean="0"/>
              <a:t>os pediremos, que nos </a:t>
            </a:r>
            <a:r>
              <a:rPr lang="es-ES" dirty="0" smtClean="0"/>
              <a:t>hagáis llegar vuestros comentarios sobre en </a:t>
            </a:r>
            <a:r>
              <a:rPr lang="es-ES" dirty="0" smtClean="0"/>
              <a:t>que se puede mejorar, o que se puede hacer mas. </a:t>
            </a:r>
            <a:r>
              <a:rPr lang="es-ES" dirty="0" smtClean="0"/>
              <a:t>Relativo a las distintas presentaciones que se realizaran.</a:t>
            </a:r>
            <a:endParaRPr lang="es-ES" dirty="0"/>
          </a:p>
        </p:txBody>
      </p:sp>
    </p:spTree>
    <p:extLst>
      <p:ext uri="{BB962C8B-B14F-4D97-AF65-F5344CB8AC3E}">
        <p14:creationId xmlns:p14="http://schemas.microsoft.com/office/powerpoint/2010/main" val="8300053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4294967295"/>
          </p:nvPr>
        </p:nvSpPr>
        <p:spPr>
          <a:xfrm>
            <a:off x="467543" y="5517232"/>
            <a:ext cx="8568953" cy="1008112"/>
          </a:xfrm>
          <a:prstGeom prst="rect">
            <a:avLst/>
          </a:prstGeom>
        </p:spPr>
        <p:txBody>
          <a:bodyPr>
            <a:normAutofit fontScale="70000" lnSpcReduction="20000"/>
          </a:bodyPr>
          <a:lstStyle/>
          <a:p>
            <a:pPr marL="342900" indent="-342900">
              <a:buFont typeface="Arial" panose="020B0604020202020204" pitchFamily="34" charset="0"/>
              <a:buChar char="•"/>
            </a:pPr>
            <a:endParaRPr lang="es-ES" sz="2400" dirty="0" smtClean="0">
              <a:solidFill>
                <a:schemeClr val="bg1"/>
              </a:solidFill>
            </a:endParaRPr>
          </a:p>
          <a:p>
            <a:pPr marL="342900" indent="-342900">
              <a:buFont typeface="Arial" panose="020B0604020202020204" pitchFamily="34" charset="0"/>
              <a:buChar char="•"/>
            </a:pPr>
            <a:r>
              <a:rPr lang="es-ES" sz="2400" dirty="0" smtClean="0">
                <a:solidFill>
                  <a:schemeClr val="bg1"/>
                </a:solidFill>
              </a:rPr>
              <a:t>Carlos CASTELAO LÓPEZ</a:t>
            </a:r>
          </a:p>
          <a:p>
            <a:pPr marL="0" indent="0">
              <a:buNone/>
            </a:pPr>
            <a:r>
              <a:rPr lang="en-US" sz="2000" dirty="0">
                <a:solidFill>
                  <a:srgbClr val="0070C0"/>
                </a:solidFill>
              </a:rPr>
              <a:t/>
            </a:r>
            <a:br>
              <a:rPr lang="en-US" sz="2000" dirty="0">
                <a:solidFill>
                  <a:srgbClr val="0070C0"/>
                </a:solidFill>
              </a:rPr>
            </a:br>
            <a:r>
              <a:rPr lang="es-ES" sz="2000" dirty="0" smtClean="0">
                <a:solidFill>
                  <a:schemeClr val="bg1"/>
                </a:solidFill>
              </a:rPr>
              <a:t>AR </a:t>
            </a:r>
            <a:r>
              <a:rPr lang="es-ES" sz="2000" dirty="0">
                <a:solidFill>
                  <a:schemeClr val="bg1"/>
                </a:solidFill>
              </a:rPr>
              <a:t>SAFETY COUNCIL  </a:t>
            </a:r>
            <a:r>
              <a:rPr lang="es-ES" sz="2400" dirty="0">
                <a:solidFill>
                  <a:schemeClr val="bg1"/>
                </a:solidFill>
              </a:rPr>
              <a:t>- CSN </a:t>
            </a:r>
            <a:r>
              <a:rPr lang="es-ES" sz="2400" dirty="0" smtClean="0">
                <a:solidFill>
                  <a:schemeClr val="bg1"/>
                </a:solidFill>
              </a:rPr>
              <a:t>– </a:t>
            </a:r>
            <a:r>
              <a:rPr lang="es-ES" sz="1200" dirty="0" smtClean="0">
                <a:solidFill>
                  <a:schemeClr val="bg1"/>
                </a:solidFill>
              </a:rPr>
              <a:t>CONSEJO </a:t>
            </a:r>
            <a:r>
              <a:rPr lang="es-ES" sz="1200" dirty="0">
                <a:solidFill>
                  <a:schemeClr val="bg1"/>
                </a:solidFill>
              </a:rPr>
              <a:t>DE SEGURIDAD </a:t>
            </a:r>
            <a:r>
              <a:rPr lang="es-ES" sz="1200" dirty="0" smtClean="0">
                <a:solidFill>
                  <a:schemeClr val="bg1"/>
                </a:solidFill>
              </a:rPr>
              <a:t>NUCLEAR</a:t>
            </a:r>
            <a:endParaRPr lang="en-GB" sz="1200" dirty="0">
              <a:solidFill>
                <a:schemeClr val="bg1"/>
              </a:solidFill>
            </a:endParaRPr>
          </a:p>
        </p:txBody>
      </p:sp>
      <p:sp>
        <p:nvSpPr>
          <p:cNvPr id="3" name="Título 2"/>
          <p:cNvSpPr>
            <a:spLocks noGrp="1"/>
          </p:cNvSpPr>
          <p:nvPr>
            <p:ph type="ctrTitle"/>
          </p:nvPr>
        </p:nvSpPr>
        <p:spPr>
          <a:xfrm>
            <a:off x="6269" y="3140968"/>
            <a:ext cx="9144000" cy="3240360"/>
          </a:xfrm>
          <a:prstGeom prst="rect">
            <a:avLst/>
          </a:prstGeom>
        </p:spPr>
        <p:txBody>
          <a:bodyPr>
            <a:noAutofit/>
          </a:bodyPr>
          <a:lstStyle/>
          <a:p>
            <a:pPr algn="ctr"/>
            <a:r>
              <a:rPr lang="en-US" sz="2800" dirty="0" smtClean="0">
                <a:solidFill>
                  <a:srgbClr val="0070C0"/>
                </a:solidFill>
                <a:latin typeface="+mn-lt"/>
              </a:rPr>
              <a:t/>
            </a:r>
            <a:br>
              <a:rPr lang="en-US" sz="2800" dirty="0" smtClean="0">
                <a:solidFill>
                  <a:srgbClr val="0070C0"/>
                </a:solidFill>
                <a:latin typeface="+mn-lt"/>
              </a:rPr>
            </a:br>
            <a:r>
              <a:rPr lang="en-US" sz="2800" dirty="0" smtClean="0">
                <a:solidFill>
                  <a:srgbClr val="0070C0"/>
                </a:solidFill>
                <a:latin typeface="+mn-lt"/>
              </a:rPr>
              <a:t>Javier Dies</a:t>
            </a:r>
            <a:br>
              <a:rPr lang="en-US" sz="2800" dirty="0" smtClean="0">
                <a:solidFill>
                  <a:srgbClr val="0070C0"/>
                </a:solidFill>
                <a:latin typeface="+mn-lt"/>
              </a:rPr>
            </a:br>
            <a:r>
              <a:rPr lang="en-US" sz="2800" dirty="0" smtClean="0">
                <a:solidFill>
                  <a:srgbClr val="0070C0"/>
                </a:solidFill>
                <a:latin typeface="+mn-lt"/>
              </a:rPr>
              <a:t/>
            </a:r>
            <a:br>
              <a:rPr lang="en-US" sz="2800" dirty="0" smtClean="0">
                <a:solidFill>
                  <a:srgbClr val="0070C0"/>
                </a:solidFill>
                <a:latin typeface="+mn-lt"/>
              </a:rPr>
            </a:br>
            <a:r>
              <a:rPr lang="en-US" sz="2800" dirty="0" smtClean="0">
                <a:solidFill>
                  <a:srgbClr val="0070C0"/>
                </a:solidFill>
                <a:latin typeface="+mn-lt"/>
              </a:rPr>
              <a:t>-Commissioner Nuclear Safety Council (CSN)</a:t>
            </a:r>
            <a:br>
              <a:rPr lang="en-US" sz="2800" dirty="0" smtClean="0">
                <a:solidFill>
                  <a:srgbClr val="0070C0"/>
                </a:solidFill>
                <a:latin typeface="+mn-lt"/>
              </a:rPr>
            </a:br>
            <a:r>
              <a:rPr lang="en-US" sz="2800" dirty="0" smtClean="0">
                <a:solidFill>
                  <a:srgbClr val="0070C0"/>
                </a:solidFill>
                <a:latin typeface="+mn-lt"/>
              </a:rPr>
              <a:t>-Chairman </a:t>
            </a:r>
            <a:r>
              <a:rPr lang="en-US" sz="2800" dirty="0">
                <a:solidFill>
                  <a:srgbClr val="0070C0"/>
                </a:solidFill>
                <a:latin typeface="+mn-lt"/>
              </a:rPr>
              <a:t>Spanish Nuclear Energy Technological Platform  </a:t>
            </a:r>
            <a:r>
              <a:rPr lang="en-US" sz="2800" dirty="0" smtClean="0">
                <a:solidFill>
                  <a:srgbClr val="0070C0"/>
                </a:solidFill>
                <a:latin typeface="+mn-lt"/>
              </a:rPr>
              <a:t>R&amp;D CEIDEN</a:t>
            </a:r>
            <a:br>
              <a:rPr lang="en-US" sz="2800" dirty="0" smtClean="0">
                <a:solidFill>
                  <a:srgbClr val="0070C0"/>
                </a:solidFill>
                <a:latin typeface="+mn-lt"/>
              </a:rPr>
            </a:br>
            <a:r>
              <a:rPr lang="en-US" sz="2800" dirty="0" smtClean="0">
                <a:solidFill>
                  <a:srgbClr val="0070C0"/>
                </a:solidFill>
                <a:latin typeface="+mn-lt"/>
              </a:rPr>
              <a:t>-</a:t>
            </a:r>
            <a:r>
              <a:rPr lang="en-US" sz="2800" dirty="0">
                <a:solidFill>
                  <a:srgbClr val="0070C0"/>
                </a:solidFill>
                <a:latin typeface="+mn-lt"/>
              </a:rPr>
              <a:t>Professor Chair in Nuclear Engineering*</a:t>
            </a:r>
            <a:br>
              <a:rPr lang="en-US" sz="2800" dirty="0">
                <a:solidFill>
                  <a:srgbClr val="0070C0"/>
                </a:solidFill>
                <a:latin typeface="+mn-lt"/>
              </a:rPr>
            </a:br>
            <a:r>
              <a:rPr lang="en-US" sz="2800" dirty="0" smtClean="0">
                <a:solidFill>
                  <a:srgbClr val="0070C0"/>
                </a:solidFill>
                <a:latin typeface="+mn-lt"/>
              </a:rPr>
              <a:t>								</a:t>
            </a:r>
            <a:r>
              <a:rPr lang="en-US" sz="900" dirty="0" smtClean="0">
                <a:solidFill>
                  <a:srgbClr val="0070C0"/>
                </a:solidFill>
                <a:latin typeface="+mn-lt"/>
              </a:rPr>
              <a:t>*currently on special leave</a:t>
            </a:r>
            <a:endParaRPr lang="es-ES" sz="900" dirty="0">
              <a:solidFill>
                <a:srgbClr val="0070C0"/>
              </a:solidFill>
              <a:latin typeface="+mn-lt"/>
            </a:endParaRPr>
          </a:p>
        </p:txBody>
      </p:sp>
      <p:sp>
        <p:nvSpPr>
          <p:cNvPr id="7" name="Title 3"/>
          <p:cNvSpPr txBox="1">
            <a:spLocks/>
          </p:cNvSpPr>
          <p:nvPr/>
        </p:nvSpPr>
        <p:spPr>
          <a:xfrm>
            <a:off x="251520" y="1772816"/>
            <a:ext cx="8784976" cy="1872208"/>
          </a:xfrm>
          <a:prstGeom prst="rect">
            <a:avLst/>
          </a:prstGeom>
        </p:spPr>
        <p:txBody>
          <a:bodyPr vert="horz" lIns="91440" tIns="45720" rIns="0" bIns="45720" rtlCol="0" anchor="ctr">
            <a:noAutofit/>
          </a:bodyPr>
          <a:lstStyle>
            <a:lvl1pPr algn="l" defTabSz="914400" rtl="0" eaLnBrk="1" latinLnBrk="0" hangingPunct="1">
              <a:spcBef>
                <a:spcPct val="0"/>
              </a:spcBef>
              <a:buNone/>
              <a:defRPr sz="3600" b="1" kern="1200">
                <a:solidFill>
                  <a:schemeClr val="bg1"/>
                </a:solidFill>
                <a:latin typeface="Arial "/>
                <a:ea typeface="+mj-ea"/>
                <a:cs typeface="+mj-cs"/>
              </a:defRPr>
            </a:lvl1pPr>
          </a:lstStyle>
          <a:p>
            <a:pPr algn="ctr"/>
            <a:r>
              <a:rPr lang="en-GB" sz="2400" dirty="0" smtClean="0">
                <a:solidFill>
                  <a:srgbClr val="0070C0"/>
                </a:solidFill>
                <a:latin typeface="Verdana" panose="020B0604030504040204" pitchFamily="34" charset="0"/>
                <a:ea typeface="Verdana" panose="020B0604030504040204" pitchFamily="34" charset="0"/>
              </a:rPr>
              <a:t>Good practices for developing Nuclear Skills , HRD and NKM. In the nuclear sector and in the nuclear regulatory body</a:t>
            </a:r>
            <a:endParaRPr lang="en-GB" sz="2400" dirty="0">
              <a:solidFill>
                <a:srgbClr val="0070C0"/>
              </a:solidFill>
              <a:latin typeface="Verdana" panose="020B0604030504040204" pitchFamily="34" charset="0"/>
              <a:ea typeface="Verdana" panose="020B0604030504040204" pitchFamily="34" charset="0"/>
            </a:endParaRPr>
          </a:p>
        </p:txBody>
      </p:sp>
      <p:sp>
        <p:nvSpPr>
          <p:cNvPr id="6" name="2 Marcador de número de diapositiva"/>
          <p:cNvSpPr>
            <a:spLocks noGrp="1"/>
          </p:cNvSpPr>
          <p:nvPr>
            <p:ph type="sldNum" sz="quarter" idx="10"/>
          </p:nvPr>
        </p:nvSpPr>
        <p:spPr>
          <a:xfrm>
            <a:off x="179512" y="116632"/>
            <a:ext cx="1008062" cy="503386"/>
          </a:xfrm>
        </p:spPr>
        <p:txBody>
          <a:bodyPr/>
          <a:lstStyle/>
          <a:p>
            <a:fld id="{EDE61BF1-DA4D-4969-BD28-4565474179E4}" type="slidenum">
              <a:rPr lang="es-ES" smtClean="0">
                <a:solidFill>
                  <a:schemeClr val="bg1"/>
                </a:solidFill>
              </a:rPr>
              <a:pPr/>
              <a:t>5</a:t>
            </a:fld>
            <a:endParaRPr lang="es-ES" dirty="0">
              <a:solidFill>
                <a:schemeClr val="bg1"/>
              </a:solidFill>
            </a:endParaRPr>
          </a:p>
        </p:txBody>
      </p:sp>
      <p:sp>
        <p:nvSpPr>
          <p:cNvPr id="2" name="CuadroTexto 1"/>
          <p:cNvSpPr txBox="1"/>
          <p:nvPr/>
        </p:nvSpPr>
        <p:spPr>
          <a:xfrm>
            <a:off x="683543" y="873251"/>
            <a:ext cx="7632898" cy="646331"/>
          </a:xfrm>
          <a:prstGeom prst="rect">
            <a:avLst/>
          </a:prstGeom>
          <a:noFill/>
        </p:spPr>
        <p:txBody>
          <a:bodyPr wrap="square" rtlCol="0">
            <a:spAutoFit/>
          </a:bodyPr>
          <a:lstStyle/>
          <a:p>
            <a:r>
              <a:rPr lang="en-GB" dirty="0"/>
              <a:t>IAEA International Conference on Nuclear Knowledge Management and Human Resources </a:t>
            </a:r>
            <a:r>
              <a:rPr lang="en-GB" dirty="0" smtClean="0"/>
              <a:t>Development ,2024-07-02</a:t>
            </a:r>
            <a:endParaRPr lang="es-ES" dirty="0"/>
          </a:p>
        </p:txBody>
      </p:sp>
    </p:spTree>
    <p:extLst>
      <p:ext uri="{BB962C8B-B14F-4D97-AF65-F5344CB8AC3E}">
        <p14:creationId xmlns:p14="http://schemas.microsoft.com/office/powerpoint/2010/main" val="8811798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10"/>
          </p:nvPr>
        </p:nvSpPr>
        <p:spPr>
          <a:xfrm>
            <a:off x="179512" y="44624"/>
            <a:ext cx="1008062" cy="503386"/>
          </a:xfrm>
        </p:spPr>
        <p:txBody>
          <a:bodyPr/>
          <a:lstStyle/>
          <a:p>
            <a:fld id="{EDE61BF1-DA4D-4969-BD28-4565474179E4}" type="slidenum">
              <a:rPr lang="es-ES" smtClean="0">
                <a:solidFill>
                  <a:schemeClr val="bg1"/>
                </a:solidFill>
              </a:rPr>
              <a:pPr/>
              <a:t>6</a:t>
            </a:fld>
            <a:endParaRPr lang="es-ES" dirty="0">
              <a:solidFill>
                <a:schemeClr val="bg1"/>
              </a:solidFill>
            </a:endParaRPr>
          </a:p>
        </p:txBody>
      </p:sp>
      <p:sp>
        <p:nvSpPr>
          <p:cNvPr id="5" name="CuadroTexto 4"/>
          <p:cNvSpPr txBox="1"/>
          <p:nvPr/>
        </p:nvSpPr>
        <p:spPr>
          <a:xfrm>
            <a:off x="323528" y="2132856"/>
            <a:ext cx="8677628" cy="3539430"/>
          </a:xfrm>
          <a:prstGeom prst="rect">
            <a:avLst/>
          </a:prstGeom>
          <a:noFill/>
        </p:spPr>
        <p:txBody>
          <a:bodyPr wrap="square" rtlCol="0">
            <a:spAutoFit/>
          </a:bodyPr>
          <a:lstStyle/>
          <a:p>
            <a:pPr lvl="0" algn="just" hangingPunct="0"/>
            <a:r>
              <a:rPr lang="en-GB" sz="1600" dirty="0" smtClean="0"/>
              <a:t>This presentation is based on my 38 years of professional experience:</a:t>
            </a:r>
          </a:p>
          <a:p>
            <a:pPr lvl="0" algn="just" hangingPunct="0"/>
            <a:r>
              <a:rPr lang="en-GB" sz="1600" dirty="0" smtClean="0"/>
              <a:t> </a:t>
            </a:r>
          </a:p>
          <a:p>
            <a:pPr marL="285750" lvl="0" indent="-285750" algn="just" hangingPunct="0">
              <a:buFont typeface="Arial" panose="020B0604020202020204" pitchFamily="34" charset="0"/>
              <a:buChar char="•"/>
            </a:pPr>
            <a:r>
              <a:rPr lang="en-US" sz="1600" dirty="0" smtClean="0"/>
              <a:t>Commissioner at the Spanish Nuclear Safety Council (CSN) 2015-2028</a:t>
            </a:r>
          </a:p>
          <a:p>
            <a:pPr marL="285750" indent="-285750" algn="just" hangingPunct="0">
              <a:buFont typeface="Arial" panose="020B0604020202020204" pitchFamily="34" charset="0"/>
              <a:buChar char="•"/>
            </a:pPr>
            <a:r>
              <a:rPr lang="en-US" sz="1600" dirty="0" smtClean="0"/>
              <a:t>Chairman Spanish Nuclear Energy Technological Platform  CEIDEN 2019-</a:t>
            </a:r>
          </a:p>
          <a:p>
            <a:pPr marL="285750" lvl="0" indent="-285750" algn="just" hangingPunct="0">
              <a:buFont typeface="Arial" panose="020B0604020202020204" pitchFamily="34" charset="0"/>
              <a:buChar char="•"/>
            </a:pPr>
            <a:r>
              <a:rPr lang="en-US" sz="1600" dirty="0" smtClean="0"/>
              <a:t>Professor Chair in Nuclear Engineering at UPC-Barcelona Tech Spain, for 30 years.</a:t>
            </a:r>
          </a:p>
          <a:p>
            <a:pPr marL="285750" lvl="0" indent="-285750" algn="just" hangingPunct="0">
              <a:buFont typeface="Arial" panose="020B0604020202020204" pitchFamily="34" charset="0"/>
              <a:buChar char="•"/>
            </a:pPr>
            <a:r>
              <a:rPr lang="en-US" sz="1600" dirty="0" smtClean="0"/>
              <a:t>Vice President of European Nuclear Education Network ENEN, 2013-2016.</a:t>
            </a:r>
          </a:p>
          <a:p>
            <a:pPr marL="285750" lvl="0" indent="-285750" algn="just" hangingPunct="0">
              <a:buFont typeface="Arial" panose="020B0604020202020204" pitchFamily="34" charset="0"/>
              <a:buChar char="•"/>
            </a:pPr>
            <a:r>
              <a:rPr lang="en-US" sz="1600" dirty="0" smtClean="0"/>
              <a:t>Has published more than 240 papers on nuclear Engineering.</a:t>
            </a:r>
          </a:p>
          <a:p>
            <a:pPr marL="285750" lvl="0" indent="-285750" algn="just" hangingPunct="0">
              <a:buFont typeface="Arial" panose="020B0604020202020204" pitchFamily="34" charset="0"/>
              <a:buChar char="•"/>
            </a:pPr>
            <a:r>
              <a:rPr lang="en-US" sz="1600" dirty="0" smtClean="0"/>
              <a:t>Has managed 15 PhD in Nuclear Engineering. </a:t>
            </a:r>
          </a:p>
          <a:p>
            <a:pPr marL="285750" lvl="0" indent="-285750" algn="just" hangingPunct="0">
              <a:buFont typeface="Arial" panose="020B0604020202020204" pitchFamily="34" charset="0"/>
              <a:buChar char="•"/>
            </a:pPr>
            <a:r>
              <a:rPr lang="en-US" sz="1600" dirty="0" smtClean="0"/>
              <a:t>Author of Multimedia on Nuclear Reactor Physics with about 800 pages, translated to 6 languages and distributed through IAEA to more than 129 countries.</a:t>
            </a:r>
          </a:p>
          <a:p>
            <a:pPr marL="285750" lvl="0" indent="-285750" algn="just" fontAlgn="auto" hangingPunct="1">
              <a:buFont typeface="Arial" panose="020B0604020202020204" pitchFamily="34" charset="0"/>
              <a:buChar char="•"/>
            </a:pPr>
            <a:r>
              <a:rPr lang="en-US" sz="1600" dirty="0" smtClean="0"/>
              <a:t>Has participated in 13 missions (Argentina, Austria, China, Ghana, Malaysia, Saudi Arabia, South Africa, </a:t>
            </a:r>
            <a:r>
              <a:rPr lang="en-US" sz="1600" dirty="0" err="1" smtClean="0"/>
              <a:t>Tailandia</a:t>
            </a:r>
            <a:r>
              <a:rPr lang="en-US" sz="1600" dirty="0" smtClean="0"/>
              <a:t>, USA, Vietnam) of the International Atomic Energy Agency (IAEA).</a:t>
            </a:r>
          </a:p>
          <a:p>
            <a:pPr marL="285750" lvl="0" indent="-285750" algn="just" fontAlgn="auto" hangingPunct="1">
              <a:buFont typeface="Arial" panose="020B0604020202020204" pitchFamily="34" charset="0"/>
              <a:buChar char="•"/>
            </a:pPr>
            <a:r>
              <a:rPr lang="en-US" sz="1600" dirty="0" smtClean="0"/>
              <a:t>Commissioner that participate in the WENRA meetings since 2015, </a:t>
            </a:r>
          </a:p>
          <a:p>
            <a:pPr marL="285750" lvl="0" indent="-285750" algn="just" fontAlgn="auto" hangingPunct="1">
              <a:buFont typeface="Arial" panose="020B0604020202020204" pitchFamily="34" charset="0"/>
              <a:buChar char="•"/>
            </a:pPr>
            <a:r>
              <a:rPr lang="en-US" sz="1600" dirty="0" smtClean="0"/>
              <a:t>Commissioner that participate in  the Comity of safety standards CSS of IAEA since 2015. </a:t>
            </a:r>
            <a:endParaRPr lang="en-US" sz="1600" dirty="0"/>
          </a:p>
        </p:txBody>
      </p:sp>
      <p:sp>
        <p:nvSpPr>
          <p:cNvPr id="7" name="1 Título"/>
          <p:cNvSpPr>
            <a:spLocks noGrp="1"/>
          </p:cNvSpPr>
          <p:nvPr>
            <p:ph type="title"/>
          </p:nvPr>
        </p:nvSpPr>
        <p:spPr>
          <a:xfrm>
            <a:off x="1187574" y="836712"/>
            <a:ext cx="7715304" cy="417530"/>
          </a:xfrm>
        </p:spPr>
        <p:txBody>
          <a:bodyPr>
            <a:normAutofit/>
          </a:bodyPr>
          <a:lstStyle/>
          <a:p>
            <a:endParaRPr lang="en-US" sz="2000" dirty="0">
              <a:solidFill>
                <a:schemeClr val="bg1"/>
              </a:solidFill>
            </a:endParaRPr>
          </a:p>
        </p:txBody>
      </p:sp>
    </p:spTree>
    <p:extLst>
      <p:ext uri="{BB962C8B-B14F-4D97-AF65-F5344CB8AC3E}">
        <p14:creationId xmlns:p14="http://schemas.microsoft.com/office/powerpoint/2010/main" val="10028654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10"/>
          </p:nvPr>
        </p:nvSpPr>
        <p:spPr>
          <a:xfrm>
            <a:off x="-2670" y="116632"/>
            <a:ext cx="1008062" cy="503386"/>
          </a:xfrm>
        </p:spPr>
        <p:txBody>
          <a:bodyPr/>
          <a:lstStyle/>
          <a:p>
            <a:fld id="{EDE61BF1-DA4D-4969-BD28-4565474179E4}" type="slidenum">
              <a:rPr lang="es-ES" smtClean="0">
                <a:solidFill>
                  <a:schemeClr val="bg1"/>
                </a:solidFill>
              </a:rPr>
              <a:pPr/>
              <a:t>7</a:t>
            </a:fld>
            <a:endParaRPr lang="es-ES" dirty="0">
              <a:solidFill>
                <a:schemeClr val="bg1"/>
              </a:solidFill>
            </a:endParaRPr>
          </a:p>
        </p:txBody>
      </p:sp>
      <p:sp>
        <p:nvSpPr>
          <p:cNvPr id="4" name="1 Título"/>
          <p:cNvSpPr>
            <a:spLocks noGrp="1"/>
          </p:cNvSpPr>
          <p:nvPr>
            <p:ph type="title"/>
          </p:nvPr>
        </p:nvSpPr>
        <p:spPr>
          <a:xfrm>
            <a:off x="765403" y="116632"/>
            <a:ext cx="7715304" cy="417530"/>
          </a:xfrm>
        </p:spPr>
        <p:txBody>
          <a:bodyPr>
            <a:normAutofit/>
          </a:bodyPr>
          <a:lstStyle/>
          <a:p>
            <a:r>
              <a:rPr lang="en-US" sz="2000" dirty="0" smtClean="0">
                <a:solidFill>
                  <a:schemeClr val="bg1"/>
                </a:solidFill>
              </a:rPr>
              <a:t>Overview on Nuclear Skills</a:t>
            </a:r>
            <a:endParaRPr lang="en-US" sz="2000" dirty="0">
              <a:solidFill>
                <a:schemeClr val="bg1"/>
              </a:solidFill>
            </a:endParaRPr>
          </a:p>
        </p:txBody>
      </p:sp>
      <p:graphicFrame>
        <p:nvGraphicFramePr>
          <p:cNvPr id="2" name="Diagrama 1"/>
          <p:cNvGraphicFramePr/>
          <p:nvPr>
            <p:extLst>
              <p:ext uri="{D42A27DB-BD31-4B8C-83A1-F6EECF244321}">
                <p14:modId xmlns:p14="http://schemas.microsoft.com/office/powerpoint/2010/main" val="313897829"/>
              </p:ext>
            </p:extLst>
          </p:nvPr>
        </p:nvGraphicFramePr>
        <p:xfrm>
          <a:off x="611560" y="1223174"/>
          <a:ext cx="7848872" cy="4248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CuadroTexto 6"/>
          <p:cNvSpPr txBox="1"/>
          <p:nvPr/>
        </p:nvSpPr>
        <p:spPr>
          <a:xfrm>
            <a:off x="3275856" y="5949280"/>
            <a:ext cx="5328592"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r"/>
            <a:r>
              <a:rPr lang="en-GB" b="1" dirty="0" smtClean="0"/>
              <a:t>From a nuclear safety point of view, nuclear Skills  is of paramount importance</a:t>
            </a:r>
            <a:endParaRPr lang="en-GB" b="1" dirty="0"/>
          </a:p>
        </p:txBody>
      </p:sp>
      <p:sp>
        <p:nvSpPr>
          <p:cNvPr id="5" name="Rectángulo 4"/>
          <p:cNvSpPr/>
          <p:nvPr/>
        </p:nvSpPr>
        <p:spPr>
          <a:xfrm>
            <a:off x="2483768" y="2821578"/>
            <a:ext cx="5832648" cy="4416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CuadroTexto 5"/>
          <p:cNvSpPr txBox="1"/>
          <p:nvPr/>
        </p:nvSpPr>
        <p:spPr>
          <a:xfrm>
            <a:off x="2982662" y="2739988"/>
            <a:ext cx="5472608" cy="523220"/>
          </a:xfrm>
          <a:prstGeom prst="rect">
            <a:avLst/>
          </a:prstGeom>
          <a:noFill/>
        </p:spPr>
        <p:txBody>
          <a:bodyPr wrap="square" rtlCol="0">
            <a:spAutoFit/>
          </a:bodyPr>
          <a:lstStyle/>
          <a:p>
            <a:r>
              <a:rPr lang="en-US" sz="2800" b="1" kern="0" dirty="0" err="1" smtClean="0">
                <a:solidFill>
                  <a:srgbClr val="FF0000"/>
                </a:solidFill>
                <a:ea typeface="Verdana" panose="020B0604030504040204" pitchFamily="34" charset="0"/>
                <a:cs typeface="Verdana" panose="020B0604030504040204" pitchFamily="34" charset="0"/>
              </a:rPr>
              <a:t>Bolsa</a:t>
            </a:r>
            <a:r>
              <a:rPr lang="en-US" sz="2800" b="1" kern="0" dirty="0" smtClean="0">
                <a:solidFill>
                  <a:srgbClr val="FF0000"/>
                </a:solidFill>
                <a:ea typeface="Verdana" panose="020B0604030504040204" pitchFamily="34" charset="0"/>
                <a:cs typeface="Verdana" panose="020B0604030504040204" pitchFamily="34" charset="0"/>
              </a:rPr>
              <a:t> de </a:t>
            </a:r>
            <a:r>
              <a:rPr lang="en-US" sz="2800" b="1" kern="0" dirty="0" err="1" smtClean="0">
                <a:solidFill>
                  <a:srgbClr val="FF0000"/>
                </a:solidFill>
                <a:ea typeface="Verdana" panose="020B0604030504040204" pitchFamily="34" charset="0"/>
                <a:cs typeface="Verdana" panose="020B0604030504040204" pitchFamily="34" charset="0"/>
              </a:rPr>
              <a:t>empleo</a:t>
            </a:r>
            <a:r>
              <a:rPr lang="en-US" sz="2800" b="1" kern="0" dirty="0" smtClean="0">
                <a:solidFill>
                  <a:srgbClr val="FF0000"/>
                </a:solidFill>
                <a:ea typeface="Verdana" panose="020B0604030504040204" pitchFamily="34" charset="0"/>
                <a:cs typeface="Verdana" panose="020B0604030504040204" pitchFamily="34" charset="0"/>
              </a:rPr>
              <a:t> SNE</a:t>
            </a:r>
            <a:endParaRPr lang="es-ES" sz="2800" b="1" dirty="0"/>
          </a:p>
        </p:txBody>
      </p:sp>
      <p:sp>
        <p:nvSpPr>
          <p:cNvPr id="9" name="Flecha abajo 8"/>
          <p:cNvSpPr/>
          <p:nvPr/>
        </p:nvSpPr>
        <p:spPr>
          <a:xfrm>
            <a:off x="1232415" y="3263208"/>
            <a:ext cx="376464" cy="774413"/>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0442391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10"/>
          </p:nvPr>
        </p:nvSpPr>
        <p:spPr>
          <a:xfrm>
            <a:off x="179388" y="1341438"/>
            <a:ext cx="1008062" cy="503386"/>
          </a:xfrm>
        </p:spPr>
        <p:txBody>
          <a:bodyPr/>
          <a:lstStyle/>
          <a:p>
            <a:fld id="{EDE61BF1-DA4D-4969-BD28-4565474179E4}" type="slidenum">
              <a:rPr lang="es-ES" smtClean="0">
                <a:solidFill>
                  <a:schemeClr val="bg1"/>
                </a:solidFill>
              </a:rPr>
              <a:pPr/>
              <a:t>8</a:t>
            </a:fld>
            <a:endParaRPr lang="es-ES" dirty="0">
              <a:solidFill>
                <a:schemeClr val="bg1"/>
              </a:solidFill>
            </a:endParaRPr>
          </a:p>
        </p:txBody>
      </p:sp>
      <p:sp>
        <p:nvSpPr>
          <p:cNvPr id="4" name="1 Título"/>
          <p:cNvSpPr>
            <a:spLocks noGrp="1"/>
          </p:cNvSpPr>
          <p:nvPr>
            <p:ph type="title"/>
          </p:nvPr>
        </p:nvSpPr>
        <p:spPr>
          <a:xfrm>
            <a:off x="1043608" y="188640"/>
            <a:ext cx="7715304" cy="417530"/>
          </a:xfrm>
        </p:spPr>
        <p:txBody>
          <a:bodyPr>
            <a:normAutofit fontScale="90000"/>
          </a:bodyPr>
          <a:lstStyle/>
          <a:p>
            <a:r>
              <a:rPr lang="en-US" sz="2000" dirty="0" smtClean="0">
                <a:solidFill>
                  <a:schemeClr val="bg1"/>
                </a:solidFill>
              </a:rPr>
              <a:t>Overview on Nuclear Skills  in the nuclear regulatory body</a:t>
            </a:r>
            <a:endParaRPr lang="en-US" sz="2000" dirty="0">
              <a:solidFill>
                <a:schemeClr val="bg1"/>
              </a:solidFill>
            </a:endParaRPr>
          </a:p>
        </p:txBody>
      </p:sp>
      <p:graphicFrame>
        <p:nvGraphicFramePr>
          <p:cNvPr id="2" name="Diagrama 1"/>
          <p:cNvGraphicFramePr/>
          <p:nvPr>
            <p:extLst/>
          </p:nvPr>
        </p:nvGraphicFramePr>
        <p:xfrm>
          <a:off x="765403" y="1916832"/>
          <a:ext cx="7848872" cy="4248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CuadroTexto 6"/>
          <p:cNvSpPr txBox="1"/>
          <p:nvPr/>
        </p:nvSpPr>
        <p:spPr>
          <a:xfrm>
            <a:off x="3275856" y="5949280"/>
            <a:ext cx="5328592"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r"/>
            <a:r>
              <a:rPr lang="en-GB" b="1" dirty="0" smtClean="0"/>
              <a:t>From a nuclear safety point of view, nuclear Skills  is of paramount importance</a:t>
            </a:r>
            <a:endParaRPr lang="en-GB" b="1" dirty="0"/>
          </a:p>
        </p:txBody>
      </p:sp>
      <p:sp>
        <p:nvSpPr>
          <p:cNvPr id="6" name="2 Marcador de número de diapositiva"/>
          <p:cNvSpPr txBox="1">
            <a:spLocks/>
          </p:cNvSpPr>
          <p:nvPr/>
        </p:nvSpPr>
        <p:spPr>
          <a:xfrm>
            <a:off x="179512" y="44624"/>
            <a:ext cx="1008062" cy="503386"/>
          </a:xfrm>
          <a:prstGeom prst="rect">
            <a:avLst/>
          </a:prstGeom>
        </p:spPr>
        <p:txBody>
          <a:bodyPr anchor="ctr"/>
          <a:lstStyle>
            <a:defPPr>
              <a:defRPr lang="en-US"/>
            </a:defPPr>
            <a:lvl1pPr marL="0" algn="ctr" defTabSz="914400" rtl="0" eaLnBrk="1" latinLnBrk="0" hangingPunct="1">
              <a:defRPr sz="2400" b="1" kern="1200">
                <a:solidFill>
                  <a:srgbClr val="669900"/>
                </a:solidFill>
                <a:latin typeface="Verdana" pitchFamily="34" charset="0"/>
                <a:ea typeface="Verdana" pitchFamily="34" charset="0"/>
                <a:cs typeface="Verdana"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DE61BF1-DA4D-4969-BD28-4565474179E4}" type="slidenum">
              <a:rPr lang="es-ES" smtClean="0">
                <a:solidFill>
                  <a:schemeClr val="bg1"/>
                </a:solidFill>
              </a:rPr>
              <a:pPr/>
              <a:t>8</a:t>
            </a:fld>
            <a:endParaRPr lang="es-ES" dirty="0">
              <a:solidFill>
                <a:schemeClr val="bg1"/>
              </a:solidFill>
            </a:endParaRPr>
          </a:p>
        </p:txBody>
      </p:sp>
      <p:sp>
        <p:nvSpPr>
          <p:cNvPr id="5" name="CuadroTexto 4"/>
          <p:cNvSpPr txBox="1"/>
          <p:nvPr/>
        </p:nvSpPr>
        <p:spPr>
          <a:xfrm>
            <a:off x="2771800" y="3429000"/>
            <a:ext cx="5616624" cy="369332"/>
          </a:xfrm>
          <a:prstGeom prst="rect">
            <a:avLst/>
          </a:prstGeom>
          <a:noFill/>
        </p:spPr>
        <p:txBody>
          <a:bodyPr wrap="square" rtlCol="0">
            <a:spAutoFit/>
          </a:bodyPr>
          <a:lstStyle/>
          <a:p>
            <a:r>
              <a:rPr lang="en-US" dirty="0" smtClean="0">
                <a:solidFill>
                  <a:srgbClr val="FF0000"/>
                </a:solidFill>
              </a:rPr>
              <a:t>Develop efforts to achieve   50 % of technical staff   </a:t>
            </a:r>
            <a:endParaRPr lang="en-US" dirty="0">
              <a:solidFill>
                <a:srgbClr val="FF0000"/>
              </a:solidFill>
            </a:endParaRPr>
          </a:p>
        </p:txBody>
      </p:sp>
      <p:sp>
        <p:nvSpPr>
          <p:cNvPr id="8" name="Flecha arriba y abajo 7"/>
          <p:cNvSpPr/>
          <p:nvPr/>
        </p:nvSpPr>
        <p:spPr>
          <a:xfrm>
            <a:off x="8044378" y="3068306"/>
            <a:ext cx="455215" cy="864750"/>
          </a:xfrm>
          <a:prstGeom prst="up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42791680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10"/>
          </p:nvPr>
        </p:nvSpPr>
        <p:spPr>
          <a:xfrm>
            <a:off x="-108520" y="35536"/>
            <a:ext cx="1008062" cy="503386"/>
          </a:xfrm>
        </p:spPr>
        <p:txBody>
          <a:bodyPr/>
          <a:lstStyle/>
          <a:p>
            <a:fld id="{EDE61BF1-DA4D-4969-BD28-4565474179E4}" type="slidenum">
              <a:rPr lang="es-ES" smtClean="0">
                <a:solidFill>
                  <a:schemeClr val="bg1"/>
                </a:solidFill>
              </a:rPr>
              <a:pPr/>
              <a:t>9</a:t>
            </a:fld>
            <a:endParaRPr lang="es-ES" dirty="0">
              <a:solidFill>
                <a:schemeClr val="bg1"/>
              </a:solidFill>
            </a:endParaRPr>
          </a:p>
        </p:txBody>
      </p:sp>
      <p:sp>
        <p:nvSpPr>
          <p:cNvPr id="4" name="1 Título"/>
          <p:cNvSpPr>
            <a:spLocks noGrp="1"/>
          </p:cNvSpPr>
          <p:nvPr>
            <p:ph type="title"/>
          </p:nvPr>
        </p:nvSpPr>
        <p:spPr>
          <a:xfrm>
            <a:off x="768685" y="121392"/>
            <a:ext cx="7715304" cy="417530"/>
          </a:xfrm>
        </p:spPr>
        <p:txBody>
          <a:bodyPr>
            <a:normAutofit/>
          </a:bodyPr>
          <a:lstStyle/>
          <a:p>
            <a:r>
              <a:rPr lang="en-US" sz="2000" dirty="0" smtClean="0">
                <a:solidFill>
                  <a:schemeClr val="bg1"/>
                </a:solidFill>
              </a:rPr>
              <a:t>Good practices for Recruitment in the nuclear sector </a:t>
            </a:r>
            <a:endParaRPr lang="en-US" sz="2000" dirty="0">
              <a:solidFill>
                <a:schemeClr val="bg1"/>
              </a:solidFill>
            </a:endParaRPr>
          </a:p>
        </p:txBody>
      </p:sp>
      <p:sp>
        <p:nvSpPr>
          <p:cNvPr id="6" name="5 CuadroTexto"/>
          <p:cNvSpPr txBox="1"/>
          <p:nvPr/>
        </p:nvSpPr>
        <p:spPr>
          <a:xfrm>
            <a:off x="251519" y="980728"/>
            <a:ext cx="8749635" cy="7017306"/>
          </a:xfrm>
          <a:prstGeom prst="rect">
            <a:avLst/>
          </a:prstGeom>
          <a:noFill/>
        </p:spPr>
        <p:txBody>
          <a:bodyPr wrap="square" rtlCol="0">
            <a:spAutoFit/>
          </a:bodyPr>
          <a:lstStyle/>
          <a:p>
            <a:pPr marL="742950" lvl="1" indent="-285750" algn="just">
              <a:buFont typeface="Arial" panose="020B0604020202020204" pitchFamily="34" charset="0"/>
              <a:buChar char="•"/>
            </a:pPr>
            <a:r>
              <a:rPr lang="es-ES" sz="3600" kern="0" dirty="0" smtClean="0">
                <a:solidFill>
                  <a:srgbClr val="FF0000"/>
                </a:solidFill>
                <a:ea typeface="Verdana" panose="020B0604030504040204" pitchFamily="34" charset="0"/>
                <a:cs typeface="Verdana" panose="020B0604030504040204" pitchFamily="34" charset="0"/>
              </a:rPr>
              <a:t>Bolsa de empleo de la SNE :</a:t>
            </a:r>
          </a:p>
          <a:p>
            <a:pPr marL="742950" lvl="1" indent="-285750" algn="just">
              <a:buFont typeface="Arial" panose="020B0604020202020204" pitchFamily="34" charset="0"/>
              <a:buChar char="•"/>
            </a:pPr>
            <a:endParaRPr lang="es-ES" sz="3600" kern="0" dirty="0" smtClean="0">
              <a:solidFill>
                <a:srgbClr val="FF0000"/>
              </a:solidFill>
              <a:ea typeface="Verdana" panose="020B0604030504040204" pitchFamily="34" charset="0"/>
              <a:cs typeface="Verdana" panose="020B0604030504040204" pitchFamily="34" charset="0"/>
            </a:endParaRPr>
          </a:p>
          <a:p>
            <a:pPr marL="285750" indent="-285750" algn="just">
              <a:spcBef>
                <a:spcPts val="0"/>
              </a:spcBef>
              <a:buFont typeface="Arial" panose="020B0604020202020204" pitchFamily="34" charset="0"/>
              <a:buChar char="•"/>
            </a:pPr>
            <a:r>
              <a:rPr lang="es-ES" dirty="0" smtClean="0">
                <a:solidFill>
                  <a:srgbClr val="FF0000"/>
                </a:solidFill>
              </a:rPr>
              <a:t>La Sociedad nuclear Española SNE ha puesto en marcha la bolsa de empleo.. </a:t>
            </a:r>
            <a:endParaRPr lang="es-ES" kern="0" dirty="0" smtClean="0">
              <a:ea typeface="Verdana" panose="020B0604030504040204" pitchFamily="34" charset="0"/>
              <a:cs typeface="Verdana" panose="020B0604030504040204" pitchFamily="34" charset="0"/>
            </a:endParaRPr>
          </a:p>
          <a:p>
            <a:pPr algn="just">
              <a:spcBef>
                <a:spcPts val="0"/>
              </a:spcBef>
            </a:pPr>
            <a:endParaRPr lang="es-ES" b="1" kern="0" dirty="0" smtClean="0">
              <a:ea typeface="Verdana" panose="020B0604030504040204" pitchFamily="34" charset="0"/>
              <a:cs typeface="Verdana" panose="020B0604030504040204" pitchFamily="34" charset="0"/>
            </a:endParaRPr>
          </a:p>
          <a:p>
            <a:pPr marL="285750" indent="-285750" algn="just">
              <a:buFont typeface="Arial" panose="020B0604020202020204" pitchFamily="34" charset="0"/>
              <a:buChar char="•"/>
            </a:pPr>
            <a:r>
              <a:rPr lang="es-ES" dirty="0" smtClean="0"/>
              <a:t>Todos los estudiantes de los masters en ingeniería nuclear, son animados por sus profesores a registrarse en la bolsa de empleo de la SNE. </a:t>
            </a:r>
          </a:p>
          <a:p>
            <a:pPr marL="285750" indent="-285750" algn="just">
              <a:buFont typeface="Arial" panose="020B0604020202020204" pitchFamily="34" charset="0"/>
              <a:buChar char="•"/>
            </a:pPr>
            <a:r>
              <a:rPr lang="es-ES" dirty="0" smtClean="0"/>
              <a:t> </a:t>
            </a:r>
          </a:p>
          <a:p>
            <a:pPr marL="285750" indent="-285750" algn="just">
              <a:buFont typeface="Arial" panose="020B0604020202020204" pitchFamily="34" charset="0"/>
              <a:buChar char="•"/>
            </a:pPr>
            <a:r>
              <a:rPr lang="es-ES" dirty="0" smtClean="0"/>
              <a:t>Todas las empresas del sector nuclear son animadas a mandar todas sus ofertas de nuevos puestos de trabajo a la bolsa de empleo de la SNE. </a:t>
            </a:r>
          </a:p>
          <a:p>
            <a:pPr algn="just"/>
            <a:r>
              <a:rPr lang="es-ES" dirty="0" smtClean="0"/>
              <a:t> </a:t>
            </a:r>
          </a:p>
          <a:p>
            <a:pPr lvl="1" algn="just"/>
            <a:r>
              <a:rPr lang="es-ES" dirty="0" smtClean="0">
                <a:solidFill>
                  <a:srgbClr val="FF0000"/>
                </a:solidFill>
              </a:rPr>
              <a:t>Cuando un Nuevo puesto de trabajo relativo al sector nuclear aparece en España, para titulados superior. Todos los estudiantes registrados en la bolsa de empleo de la SNE, reciben en su correo electrónico, un correo con la descripción de ese puesto de trabajo, y los detalles de contacto con esa empresa.</a:t>
            </a:r>
          </a:p>
          <a:p>
            <a:pPr lvl="1" algn="just"/>
            <a:endParaRPr lang="es-ES" dirty="0" smtClean="0"/>
          </a:p>
          <a:p>
            <a:pPr lvl="1" algn="just"/>
            <a:endParaRPr lang="es-ES" dirty="0" smtClean="0"/>
          </a:p>
          <a:p>
            <a:pPr marL="285750" indent="-285750" algn="just">
              <a:buFont typeface="Arial" panose="020B0604020202020204" pitchFamily="34" charset="0"/>
              <a:buChar char="•"/>
            </a:pPr>
            <a:r>
              <a:rPr lang="es-ES" dirty="0" smtClean="0"/>
              <a:t>La bolsa de empleo también permite ofertar practicas en empresas en el sector nuclear. </a:t>
            </a:r>
          </a:p>
          <a:p>
            <a:pPr lvl="1" algn="just"/>
            <a:r>
              <a:rPr lang="en-GB" dirty="0"/>
              <a:t> </a:t>
            </a:r>
            <a:endParaRPr lang="es-ES" dirty="0"/>
          </a:p>
          <a:p>
            <a:endParaRPr lang="en-GB" dirty="0">
              <a:solidFill>
                <a:srgbClr val="FF0000"/>
              </a:solidFill>
            </a:endParaRPr>
          </a:p>
          <a:p>
            <a:endParaRPr lang="es-ES" dirty="0"/>
          </a:p>
          <a:p>
            <a:pPr marL="285750" indent="-285750" algn="just">
              <a:spcBef>
                <a:spcPts val="0"/>
              </a:spcBef>
              <a:buFont typeface="Arial" panose="020B0604020202020204" pitchFamily="34" charset="0"/>
              <a:buChar char="•"/>
            </a:pPr>
            <a:endParaRPr lang="en-US" b="1" kern="0" dirty="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3352200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2">
      <a:dk1>
        <a:srgbClr val="003399"/>
      </a:dk1>
      <a:lt1>
        <a:sysClr val="window" lastClr="FFFFFF"/>
      </a:lt1>
      <a:dk2>
        <a:srgbClr val="3366CC"/>
      </a:dk2>
      <a:lt2>
        <a:srgbClr val="DBDBDD"/>
      </a:lt2>
      <a:accent1>
        <a:srgbClr val="6699CC"/>
      </a:accent1>
      <a:accent2>
        <a:srgbClr val="FF9900"/>
      </a:accent2>
      <a:accent3>
        <a:srgbClr val="99CC00"/>
      </a:accent3>
      <a:accent4>
        <a:srgbClr val="8681B8"/>
      </a:accent4>
      <a:accent5>
        <a:srgbClr val="32A14C"/>
      </a:accent5>
      <a:accent6>
        <a:srgbClr val="99CCFF"/>
      </a:accent6>
      <a:hlink>
        <a:srgbClr val="6699CC"/>
      </a:hlink>
      <a:folHlink>
        <a:srgbClr val="8681B8"/>
      </a:folHlink>
    </a:clrScheme>
    <a:fontScheme name="procureme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Diseño personalizado">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1_Diseño personalizado">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5684</TotalTime>
  <Words>1674</Words>
  <Application>Microsoft Office PowerPoint</Application>
  <PresentationFormat>Presentación en pantalla (4:3)</PresentationFormat>
  <Paragraphs>499</Paragraphs>
  <Slides>15</Slides>
  <Notes>2</Notes>
  <HiddenSlides>0</HiddenSlides>
  <MMClips>0</MMClips>
  <ScaleCrop>false</ScaleCrop>
  <HeadingPairs>
    <vt:vector size="6" baseType="variant">
      <vt:variant>
        <vt:lpstr>Fuentes usadas</vt:lpstr>
      </vt:variant>
      <vt:variant>
        <vt:i4>10</vt:i4>
      </vt:variant>
      <vt:variant>
        <vt:lpstr>Tema</vt:lpstr>
      </vt:variant>
      <vt:variant>
        <vt:i4>5</vt:i4>
      </vt:variant>
      <vt:variant>
        <vt:lpstr>Títulos de diapositiva</vt:lpstr>
      </vt:variant>
      <vt:variant>
        <vt:i4>15</vt:i4>
      </vt:variant>
    </vt:vector>
  </HeadingPairs>
  <TitlesOfParts>
    <vt:vector size="30" baseType="lpstr">
      <vt:lpstr>Arial</vt:lpstr>
      <vt:lpstr>Arial </vt:lpstr>
      <vt:lpstr>Arial Narrow</vt:lpstr>
      <vt:lpstr>Calibri</vt:lpstr>
      <vt:lpstr>Calibri Light</vt:lpstr>
      <vt:lpstr>Courier New</vt:lpstr>
      <vt:lpstr>Times New Roman</vt:lpstr>
      <vt:lpstr>TradeGothic Bold</vt:lpstr>
      <vt:lpstr>Verdana</vt:lpstr>
      <vt:lpstr>Wingdings</vt:lpstr>
      <vt:lpstr>Office Theme</vt:lpstr>
      <vt:lpstr>1_Tema de Office</vt:lpstr>
      <vt:lpstr>Diseño personalizado</vt:lpstr>
      <vt:lpstr>Tema de Office</vt:lpstr>
      <vt:lpstr>1_Diseño personalizado</vt:lpstr>
      <vt:lpstr>Presentación de PowerPoint</vt:lpstr>
      <vt:lpstr>Estimación de:  Nuevas incorporaciones de  Titulados Superiores Sector Nuclear  5 años  </vt:lpstr>
      <vt:lpstr>Estimación de  Nuevas incorporaciones  de  Técnicos de  Formación Profesional sector nuclear –  5 años </vt:lpstr>
      <vt:lpstr>Presentación de PowerPoint</vt:lpstr>
      <vt:lpstr> Javier Dies  -Commissioner Nuclear Safety Council (CSN) -Chairman Spanish Nuclear Energy Technological Platform  R&amp;D CEIDEN -Professor Chair in Nuclear Engineering*         *currently on special leave</vt:lpstr>
      <vt:lpstr>Presentación de PowerPoint</vt:lpstr>
      <vt:lpstr>Overview on Nuclear Skills</vt:lpstr>
      <vt:lpstr>Overview on Nuclear Skills  in the nuclear regulatory body</vt:lpstr>
      <vt:lpstr>Good practices for Recruitment in the nuclear sector </vt:lpstr>
      <vt:lpstr>Key Points: University - National level</vt:lpstr>
      <vt:lpstr>Key Points: Nuclear Organizations</vt:lpstr>
      <vt:lpstr>Attract talented people to the regulatory body, to the nuclear sector and to the nuclear education programs</vt:lpstr>
      <vt:lpstr>Attract talented people to the regulatory body, to the nuclear sector and to the nuclear education programs</vt:lpstr>
      <vt:lpstr>Presentación de PowerPoint</vt:lpstr>
      <vt:lpstr>Attract talented people to the regulatory body, to the nuclear sector and to the nuclear education programs</vt:lpstr>
    </vt:vector>
  </TitlesOfParts>
  <Company>IAEA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SCHLOSMAN, Anna</dc:creator>
  <cp:lastModifiedBy>DIES LLOVERA JAVIER</cp:lastModifiedBy>
  <cp:revision>496</cp:revision>
  <cp:lastPrinted>2024-07-31T10:44:11Z</cp:lastPrinted>
  <dcterms:created xsi:type="dcterms:W3CDTF">2014-07-03T09:13:58Z</dcterms:created>
  <dcterms:modified xsi:type="dcterms:W3CDTF">2024-10-22T08:23:37Z</dcterms:modified>
</cp:coreProperties>
</file>