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5778" r:id="rId2"/>
    <p:sldId id="5784" r:id="rId3"/>
    <p:sldId id="5791" r:id="rId4"/>
    <p:sldId id="5792" r:id="rId5"/>
    <p:sldId id="5793" r:id="rId6"/>
    <p:sldId id="5794" r:id="rId7"/>
    <p:sldId id="5795" r:id="rId8"/>
    <p:sldId id="5785" r:id="rId9"/>
    <p:sldId id="5796" r:id="rId10"/>
    <p:sldId id="5801" r:id="rId11"/>
    <p:sldId id="5803" r:id="rId12"/>
    <p:sldId id="5789" r:id="rId13"/>
    <p:sldId id="5808" r:id="rId14"/>
    <p:sldId id="5809" r:id="rId15"/>
    <p:sldId id="5810" r:id="rId16"/>
    <p:sldId id="364" r:id="rId17"/>
  </p:sldIdLst>
  <p:sldSz cx="12192000" cy="6858000"/>
  <p:notesSz cx="6797675" cy="9872663"/>
  <p:embeddedFontLst>
    <p:embeddedFont>
      <p:font typeface="Abadi" panose="020B0604020104020204" pitchFamily="34" charset="0"/>
      <p:regular r:id="rId20"/>
    </p:embeddedFont>
    <p:embeddedFont>
      <p:font typeface="Abadi Extra Light" panose="020B0204020104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ndara Light" panose="020E0502030303020204" pitchFamily="34" charset="0"/>
      <p:regular r:id="rId28"/>
      <p:italic r:id="rId2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avier Jardí Cuerda" initials="XJC" lastIdx="5" clrIdx="0">
    <p:extLst>
      <p:ext uri="{19B8F6BF-5375-455C-9EA6-DF929625EA0E}">
        <p15:presenceInfo xmlns:p15="http://schemas.microsoft.com/office/powerpoint/2012/main" userId="S::xavier.jardi@idom.com::bdba4df6-517b-493e-af19-4aad80aec1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2E5992"/>
    <a:srgbClr val="E7E6E6"/>
    <a:srgbClr val="0070C0"/>
    <a:srgbClr val="00B5E2"/>
    <a:srgbClr val="45B178"/>
    <a:srgbClr val="04BCB3"/>
    <a:srgbClr val="C0C0C0"/>
    <a:srgbClr val="B2B2B2"/>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7041" autoAdjust="0"/>
  </p:normalViewPr>
  <p:slideViewPr>
    <p:cSldViewPr snapToGrid="0">
      <p:cViewPr varScale="1">
        <p:scale>
          <a:sx n="64" d="100"/>
          <a:sy n="64" d="100"/>
        </p:scale>
        <p:origin x="38" y="72"/>
      </p:cViewPr>
      <p:guideLst/>
    </p:cSldViewPr>
  </p:slid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58" d="100"/>
          <a:sy n="58" d="100"/>
        </p:scale>
        <p:origin x="2400"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04FDBF6-5217-413A-895C-1F4C968A111D}"/>
              </a:ext>
            </a:extLst>
          </p:cNvPr>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2DC2DF53-9483-4F62-9A5C-63CF14E07458}"/>
              </a:ext>
            </a:extLst>
          </p:cNvPr>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75FDC3AE-94D2-4910-8664-13D5B547FFC7}" type="datetimeFigureOut">
              <a:rPr lang="es-ES" smtClean="0"/>
              <a:t>17/10/2023</a:t>
            </a:fld>
            <a:endParaRPr lang="es-ES"/>
          </a:p>
        </p:txBody>
      </p:sp>
      <p:sp>
        <p:nvSpPr>
          <p:cNvPr id="4" name="Marcador de pie de página 3">
            <a:extLst>
              <a:ext uri="{FF2B5EF4-FFF2-40B4-BE49-F238E27FC236}">
                <a16:creationId xmlns:a16="http://schemas.microsoft.com/office/drawing/2014/main" id="{AB15D223-FBD0-4906-9F92-AA50D645A201}"/>
              </a:ext>
            </a:extLst>
          </p:cNvPr>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C1D591E-6433-499D-9CA1-4BF73F955BCD}"/>
              </a:ext>
            </a:extLst>
          </p:cNvPr>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B9AA76B4-3B4F-484D-8CDF-E6BE764EB036}" type="slidenum">
              <a:rPr lang="es-ES" smtClean="0"/>
              <a:t>‹Nº›</a:t>
            </a:fld>
            <a:endParaRPr lang="es-ES"/>
          </a:p>
        </p:txBody>
      </p:sp>
    </p:spTree>
    <p:extLst>
      <p:ext uri="{BB962C8B-B14F-4D97-AF65-F5344CB8AC3E}">
        <p14:creationId xmlns:p14="http://schemas.microsoft.com/office/powerpoint/2010/main" val="823338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1BC3353-3E02-442A-A88C-B24BB484BAE5}" type="datetimeFigureOut">
              <a:rPr lang="es-ES" smtClean="0"/>
              <a:t>17/10/2023</a:t>
            </a:fld>
            <a:endParaRPr lang="es-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200"/>
            </a:lvl1pPr>
          </a:lstStyle>
          <a:p>
            <a:fld id="{783F023D-0ECF-49DD-AD3E-7DCD4B43DE32}" type="slidenum">
              <a:rPr lang="es-ES" smtClean="0"/>
              <a:t>‹Nº›</a:t>
            </a:fld>
            <a:endParaRPr lang="es-ES"/>
          </a:p>
        </p:txBody>
      </p:sp>
    </p:spTree>
    <p:extLst>
      <p:ext uri="{BB962C8B-B14F-4D97-AF65-F5344CB8AC3E}">
        <p14:creationId xmlns:p14="http://schemas.microsoft.com/office/powerpoint/2010/main" val="421484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06060"/>
                </a:solidFill>
                <a:effectLst/>
                <a:latin typeface="Arimo"/>
              </a:rPr>
              <a:t>The objective of the European SMR pre-Partnership is to identify enabling conditions and constraints towards safe design, construction and operation of SMRs in Europe in the next decade and beyond in compliance with the EU legislative framework in general and to the Euratom  legislative framework in particular.</a:t>
            </a:r>
          </a:p>
          <a:p>
            <a:endParaRPr lang="en-US" dirty="0"/>
          </a:p>
        </p:txBody>
      </p:sp>
      <p:sp>
        <p:nvSpPr>
          <p:cNvPr id="4" name="Marcador de número de diapositiva 3"/>
          <p:cNvSpPr>
            <a:spLocks noGrp="1"/>
          </p:cNvSpPr>
          <p:nvPr>
            <p:ph type="sldNum" sz="quarter" idx="5"/>
          </p:nvPr>
        </p:nvSpPr>
        <p:spPr/>
        <p:txBody>
          <a:bodyPr/>
          <a:lstStyle/>
          <a:p>
            <a:fld id="{783F023D-0ECF-49DD-AD3E-7DCD4B43DE32}" type="slidenum">
              <a:rPr lang="es-ES" smtClean="0"/>
              <a:t>9</a:t>
            </a:fld>
            <a:endParaRPr lang="es-ES"/>
          </a:p>
        </p:txBody>
      </p:sp>
    </p:spTree>
    <p:extLst>
      <p:ext uri="{BB962C8B-B14F-4D97-AF65-F5344CB8AC3E}">
        <p14:creationId xmlns:p14="http://schemas.microsoft.com/office/powerpoint/2010/main" val="215428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606060"/>
                </a:solidFill>
                <a:effectLst/>
                <a:latin typeface="Arimo"/>
              </a:rPr>
              <a:t>identify enabling conditions and constraints towards safe design, construction and operation of SMRs in Europe in the next decade and beyond in compliance with the EU legislative framework in general and to the Euratom  legislative framework in particular.</a:t>
            </a:r>
            <a:endParaRPr lang="en-US" dirty="0"/>
          </a:p>
        </p:txBody>
      </p:sp>
      <p:sp>
        <p:nvSpPr>
          <p:cNvPr id="4" name="Marcador de número de diapositiva 3"/>
          <p:cNvSpPr>
            <a:spLocks noGrp="1"/>
          </p:cNvSpPr>
          <p:nvPr>
            <p:ph type="sldNum" sz="quarter" idx="5"/>
          </p:nvPr>
        </p:nvSpPr>
        <p:spPr/>
        <p:txBody>
          <a:bodyPr/>
          <a:lstStyle/>
          <a:p>
            <a:fld id="{783F023D-0ECF-49DD-AD3E-7DCD4B43DE32}" type="slidenum">
              <a:rPr lang="es-ES" smtClean="0"/>
              <a:t>10</a:t>
            </a:fld>
            <a:endParaRPr lang="es-ES"/>
          </a:p>
        </p:txBody>
      </p:sp>
    </p:spTree>
    <p:extLst>
      <p:ext uri="{BB962C8B-B14F-4D97-AF65-F5344CB8AC3E}">
        <p14:creationId xmlns:p14="http://schemas.microsoft.com/office/powerpoint/2010/main" val="146555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s-ES" sz="1200" kern="1200" dirty="0">
              <a:solidFill>
                <a:schemeClr val="tx1"/>
              </a:solidFill>
              <a:effectLst/>
              <a:latin typeface="+mn-lt"/>
              <a:ea typeface="+mn-ea"/>
              <a:cs typeface="+mn-cs"/>
            </a:endParaRPr>
          </a:p>
          <a:p>
            <a:pPr lvl="0"/>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783F023D-0ECF-49DD-AD3E-7DCD4B43DE32}" type="slidenum">
              <a:rPr lang="es-ES" smtClean="0"/>
              <a:t>16</a:t>
            </a:fld>
            <a:endParaRPr lang="es-ES"/>
          </a:p>
        </p:txBody>
      </p:sp>
    </p:spTree>
    <p:extLst>
      <p:ext uri="{BB962C8B-B14F-4D97-AF65-F5344CB8AC3E}">
        <p14:creationId xmlns:p14="http://schemas.microsoft.com/office/powerpoint/2010/main" val="203813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186DC-1D54-46ED-8A26-1DE59F55CB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9DD49BE-4C7D-4BE6-878B-3C35383D3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162B18D-FA3E-46E2-8636-388B7FA7BD01}"/>
              </a:ext>
            </a:extLst>
          </p:cNvPr>
          <p:cNvSpPr>
            <a:spLocks noGrp="1"/>
          </p:cNvSpPr>
          <p:nvPr>
            <p:ph type="dt" sz="half" idx="10"/>
          </p:nvPr>
        </p:nvSpPr>
        <p:spPr/>
        <p:txBody>
          <a:bodyPr/>
          <a:lstStyle/>
          <a:p>
            <a:fld id="{97D1B210-C4F6-4070-AAB6-CEBE9893702E}" type="datetime1">
              <a:rPr lang="es-ES" smtClean="0"/>
              <a:t>17/10/2023</a:t>
            </a:fld>
            <a:endParaRPr lang="es-ES"/>
          </a:p>
        </p:txBody>
      </p:sp>
      <p:sp>
        <p:nvSpPr>
          <p:cNvPr id="5" name="Marcador de pie de página 4">
            <a:extLst>
              <a:ext uri="{FF2B5EF4-FFF2-40B4-BE49-F238E27FC236}">
                <a16:creationId xmlns:a16="http://schemas.microsoft.com/office/drawing/2014/main" id="{115D5BDF-1DC1-48B7-B0BC-6E5A74F8CB9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2ADBC7-647E-4594-82CC-FC6D48E4D737}"/>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151275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12D34-B7D6-4232-83D2-0C18EE0BFF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9423CA-9257-49BB-95FE-3A227D1D3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A065F7-2BF6-4878-9623-AD29C8189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8E1CD6-FDBE-457D-9C65-899120621F9A}"/>
              </a:ext>
            </a:extLst>
          </p:cNvPr>
          <p:cNvSpPr>
            <a:spLocks noGrp="1"/>
          </p:cNvSpPr>
          <p:nvPr>
            <p:ph type="dt" sz="half" idx="10"/>
          </p:nvPr>
        </p:nvSpPr>
        <p:spPr/>
        <p:txBody>
          <a:bodyPr/>
          <a:lstStyle/>
          <a:p>
            <a:fld id="{3F1F7740-C675-4B91-BBA8-F2B74F5F885B}" type="datetime1">
              <a:rPr lang="es-ES" smtClean="0"/>
              <a:t>17/10/2023</a:t>
            </a:fld>
            <a:endParaRPr lang="es-ES"/>
          </a:p>
        </p:txBody>
      </p:sp>
      <p:sp>
        <p:nvSpPr>
          <p:cNvPr id="6" name="Marcador de pie de página 5">
            <a:extLst>
              <a:ext uri="{FF2B5EF4-FFF2-40B4-BE49-F238E27FC236}">
                <a16:creationId xmlns:a16="http://schemas.microsoft.com/office/drawing/2014/main" id="{CEB7EB98-B5B1-4673-84AD-8D5C7B2746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08DA41-39BD-4CE3-98F1-133BD86F0500}"/>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47627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4F75A-F228-42A8-9657-187C65D80F9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96A37A-60C5-4B2C-B06E-8030B1300F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74620-945E-440C-AD2F-7F6C3B4F7C48}"/>
              </a:ext>
            </a:extLst>
          </p:cNvPr>
          <p:cNvSpPr>
            <a:spLocks noGrp="1"/>
          </p:cNvSpPr>
          <p:nvPr>
            <p:ph type="dt" sz="half" idx="10"/>
          </p:nvPr>
        </p:nvSpPr>
        <p:spPr/>
        <p:txBody>
          <a:bodyPr/>
          <a:lstStyle/>
          <a:p>
            <a:fld id="{E81AC5E8-F619-4914-8802-82D2994D633E}" type="datetime1">
              <a:rPr lang="es-ES" smtClean="0"/>
              <a:t>17/10/2023</a:t>
            </a:fld>
            <a:endParaRPr lang="es-ES"/>
          </a:p>
        </p:txBody>
      </p:sp>
      <p:sp>
        <p:nvSpPr>
          <p:cNvPr id="5" name="Marcador de pie de página 4">
            <a:extLst>
              <a:ext uri="{FF2B5EF4-FFF2-40B4-BE49-F238E27FC236}">
                <a16:creationId xmlns:a16="http://schemas.microsoft.com/office/drawing/2014/main" id="{C5527C6E-6354-4280-B749-471328DF10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2DBF95-EC81-4878-B4EC-FAFE97123928}"/>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373446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25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43D60-CC68-40EC-8B2B-7A854A62B65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22F496-ECFC-4840-BC86-FC8C88D0FFA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DBEB8B-103C-4F59-BDDF-A88C7335A47B}"/>
              </a:ext>
            </a:extLst>
          </p:cNvPr>
          <p:cNvSpPr>
            <a:spLocks noGrp="1"/>
          </p:cNvSpPr>
          <p:nvPr>
            <p:ph type="dt" sz="half" idx="10"/>
          </p:nvPr>
        </p:nvSpPr>
        <p:spPr/>
        <p:txBody>
          <a:bodyPr/>
          <a:lstStyle/>
          <a:p>
            <a:fld id="{5735F6BF-83F7-4E5C-82C3-E09FBF3C0D17}" type="datetime1">
              <a:rPr lang="es-ES" smtClean="0"/>
              <a:t>17/10/2023</a:t>
            </a:fld>
            <a:endParaRPr lang="es-ES"/>
          </a:p>
        </p:txBody>
      </p:sp>
      <p:sp>
        <p:nvSpPr>
          <p:cNvPr id="5" name="Marcador de pie de página 4">
            <a:extLst>
              <a:ext uri="{FF2B5EF4-FFF2-40B4-BE49-F238E27FC236}">
                <a16:creationId xmlns:a16="http://schemas.microsoft.com/office/drawing/2014/main" id="{AB1C6863-C6E6-4062-946B-6EBD4DB2A8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05318-C85D-45DA-BF38-BA6B408C4A96}"/>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111698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7921A-D3C6-4E5A-A082-4857AD11852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FE6D6A-7513-41CA-ABC8-147AE1A35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ABC01E-CE6D-4A60-BE79-06C0AE1CEE0E}"/>
              </a:ext>
            </a:extLst>
          </p:cNvPr>
          <p:cNvSpPr>
            <a:spLocks noGrp="1"/>
          </p:cNvSpPr>
          <p:nvPr>
            <p:ph type="dt" sz="half" idx="10"/>
          </p:nvPr>
        </p:nvSpPr>
        <p:spPr/>
        <p:txBody>
          <a:bodyPr/>
          <a:lstStyle/>
          <a:p>
            <a:fld id="{27772DE5-8514-4251-81BC-B03ED14B603C}" type="datetime1">
              <a:rPr lang="es-ES" smtClean="0"/>
              <a:t>17/10/2023</a:t>
            </a:fld>
            <a:endParaRPr lang="es-ES"/>
          </a:p>
        </p:txBody>
      </p:sp>
      <p:sp>
        <p:nvSpPr>
          <p:cNvPr id="5" name="Marcador de pie de página 4">
            <a:extLst>
              <a:ext uri="{FF2B5EF4-FFF2-40B4-BE49-F238E27FC236}">
                <a16:creationId xmlns:a16="http://schemas.microsoft.com/office/drawing/2014/main" id="{94125E70-295C-4AB6-95C1-28C656D254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587319-8162-4BAF-A407-50F9E188B23C}"/>
              </a:ext>
            </a:extLst>
          </p:cNvPr>
          <p:cNvSpPr>
            <a:spLocks noGrp="1"/>
          </p:cNvSpPr>
          <p:nvPr>
            <p:ph type="sldNum" sz="quarter" idx="12"/>
          </p:nvPr>
        </p:nvSpPr>
        <p:spPr>
          <a:xfrm>
            <a:off x="8610600" y="6356350"/>
            <a:ext cx="2743200"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2241311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738F69-F912-44D3-9CA1-24B0FE986FA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AEA52F-8503-4A3E-8149-0227E10F82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9BE7571-2786-488C-9E20-7A4C3F62A5A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9EEE5F-1D0A-4DE5-AAF3-93D5389A52B9}"/>
              </a:ext>
            </a:extLst>
          </p:cNvPr>
          <p:cNvSpPr>
            <a:spLocks noGrp="1"/>
          </p:cNvSpPr>
          <p:nvPr>
            <p:ph type="dt" sz="half" idx="10"/>
          </p:nvPr>
        </p:nvSpPr>
        <p:spPr/>
        <p:txBody>
          <a:bodyPr/>
          <a:lstStyle/>
          <a:p>
            <a:fld id="{28E54141-E191-4BB6-908F-B6A5A7550DF9}" type="datetime1">
              <a:rPr lang="es-ES" smtClean="0"/>
              <a:t>17/10/2023</a:t>
            </a:fld>
            <a:endParaRPr lang="es-ES"/>
          </a:p>
        </p:txBody>
      </p:sp>
      <p:sp>
        <p:nvSpPr>
          <p:cNvPr id="6" name="Marcador de pie de página 5">
            <a:extLst>
              <a:ext uri="{FF2B5EF4-FFF2-40B4-BE49-F238E27FC236}">
                <a16:creationId xmlns:a16="http://schemas.microsoft.com/office/drawing/2014/main" id="{2B8E66C2-6C41-4ACD-88BB-529D396397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E096EC4-91BC-4CBA-A0B2-EDE206881DDC}"/>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269868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0897A-3CF5-45CF-838D-6EF90805809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BDDD62-7388-4B7D-A1D6-29743E7D3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228D9EE-E305-4BD5-9487-026DB988176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9C51227-8CE3-435A-A074-94EA7D07F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90F3EA-166F-4281-B958-23C0D911E35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C000CC6-9C9C-4DAB-95F5-C7ADB068666A}"/>
              </a:ext>
            </a:extLst>
          </p:cNvPr>
          <p:cNvSpPr>
            <a:spLocks noGrp="1"/>
          </p:cNvSpPr>
          <p:nvPr>
            <p:ph type="dt" sz="half" idx="10"/>
          </p:nvPr>
        </p:nvSpPr>
        <p:spPr/>
        <p:txBody>
          <a:bodyPr/>
          <a:lstStyle/>
          <a:p>
            <a:fld id="{55D95AF5-40F3-4936-89EA-3101A42ADD17}" type="datetime1">
              <a:rPr lang="es-ES" smtClean="0"/>
              <a:t>17/10/2023</a:t>
            </a:fld>
            <a:endParaRPr lang="es-ES"/>
          </a:p>
        </p:txBody>
      </p:sp>
      <p:sp>
        <p:nvSpPr>
          <p:cNvPr id="8" name="Marcador de pie de página 7">
            <a:extLst>
              <a:ext uri="{FF2B5EF4-FFF2-40B4-BE49-F238E27FC236}">
                <a16:creationId xmlns:a16="http://schemas.microsoft.com/office/drawing/2014/main" id="{4D3879BA-E1FC-456B-A7DD-2ABF540DF52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ABEFA2A-F360-44F0-BE0F-50482471DB9B}"/>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44558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11664-52F0-4A5F-A390-DEA34F79255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11971F-08A9-467A-8926-E702952A3044}"/>
              </a:ext>
            </a:extLst>
          </p:cNvPr>
          <p:cNvSpPr>
            <a:spLocks noGrp="1"/>
          </p:cNvSpPr>
          <p:nvPr>
            <p:ph type="dt" sz="half" idx="10"/>
          </p:nvPr>
        </p:nvSpPr>
        <p:spPr/>
        <p:txBody>
          <a:bodyPr/>
          <a:lstStyle/>
          <a:p>
            <a:fld id="{ECFE0912-3796-46CC-BD62-0DAE71C1AFFE}" type="datetime1">
              <a:rPr lang="es-ES" smtClean="0"/>
              <a:t>17/10/2023</a:t>
            </a:fld>
            <a:endParaRPr lang="es-ES"/>
          </a:p>
        </p:txBody>
      </p:sp>
      <p:sp>
        <p:nvSpPr>
          <p:cNvPr id="4" name="Marcador de pie de página 3">
            <a:extLst>
              <a:ext uri="{FF2B5EF4-FFF2-40B4-BE49-F238E27FC236}">
                <a16:creationId xmlns:a16="http://schemas.microsoft.com/office/drawing/2014/main" id="{258445FA-35E9-498F-AD7D-80821151E08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400C6DD-F0ED-4352-AA1C-8B39CD2BA7B4}"/>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314945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C4755B60-578D-40E0-9614-178E03057641}"/>
              </a:ext>
            </a:extLst>
          </p:cNvPr>
          <p:cNvSpPr>
            <a:spLocks noGrp="1"/>
          </p:cNvSpPr>
          <p:nvPr>
            <p:ph type="ftr" sz="quarter" idx="11"/>
          </p:nvPr>
        </p:nvSpPr>
        <p:spPr>
          <a:xfrm>
            <a:off x="683394" y="6492875"/>
            <a:ext cx="3431406" cy="365125"/>
          </a:xfrm>
        </p:spPr>
        <p:txBody>
          <a:bodyPr/>
          <a:lstStyle>
            <a:lvl1pPr algn="l">
              <a:defRPr sz="800"/>
            </a:lvl1pPr>
          </a:lstStyle>
          <a:p>
            <a:r>
              <a:rPr lang="es-ES" dirty="0"/>
              <a:t>Manual de Bienvenida IDOM Nuclear </a:t>
            </a:r>
            <a:r>
              <a:rPr lang="es-ES" dirty="0" err="1"/>
              <a:t>Services</a:t>
            </a:r>
            <a:r>
              <a:rPr lang="es-ES" dirty="0"/>
              <a:t> © IDOM 2019</a:t>
            </a:r>
          </a:p>
        </p:txBody>
      </p:sp>
      <p:sp>
        <p:nvSpPr>
          <p:cNvPr id="5" name="Marcador de número de diapositiva 5">
            <a:extLst>
              <a:ext uri="{FF2B5EF4-FFF2-40B4-BE49-F238E27FC236}">
                <a16:creationId xmlns:a16="http://schemas.microsoft.com/office/drawing/2014/main" id="{D74E60E9-91D1-47B9-A009-A2E53B45570C}"/>
              </a:ext>
            </a:extLst>
          </p:cNvPr>
          <p:cNvSpPr txBox="1">
            <a:spLocks/>
          </p:cNvSpPr>
          <p:nvPr userDrawn="1"/>
        </p:nvSpPr>
        <p:spPr>
          <a:xfrm>
            <a:off x="0" y="3676"/>
            <a:ext cx="683394"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F35AB7-9F9D-44D4-9C20-609961311714}" type="slidenum">
              <a:rPr lang="es-ES" sz="1000" smtClean="0"/>
              <a:pPr/>
              <a:t>‹Nº›</a:t>
            </a:fld>
            <a:endParaRPr lang="es-ES" sz="1000" dirty="0"/>
          </a:p>
        </p:txBody>
      </p:sp>
      <p:cxnSp>
        <p:nvCxnSpPr>
          <p:cNvPr id="6" name="Conector recto 5">
            <a:extLst>
              <a:ext uri="{FF2B5EF4-FFF2-40B4-BE49-F238E27FC236}">
                <a16:creationId xmlns:a16="http://schemas.microsoft.com/office/drawing/2014/main" id="{AFC4B627-4092-4458-9DBC-4C81395B4234}"/>
              </a:ext>
            </a:extLst>
          </p:cNvPr>
          <p:cNvCxnSpPr/>
          <p:nvPr userDrawn="1"/>
        </p:nvCxnSpPr>
        <p:spPr>
          <a:xfrm>
            <a:off x="838200" y="0"/>
            <a:ext cx="0" cy="365125"/>
          </a:xfrm>
          <a:prstGeom prst="line">
            <a:avLst/>
          </a:prstGeom>
          <a:ln w="12700">
            <a:solidFill>
              <a:srgbClr val="00B5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1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E2CC42-87A6-4706-8CF8-7AF0A8E13C0D}"/>
              </a:ext>
            </a:extLst>
          </p:cNvPr>
          <p:cNvSpPr/>
          <p:nvPr userDrawn="1"/>
        </p:nvSpPr>
        <p:spPr>
          <a:xfrm>
            <a:off x="0" y="0"/>
            <a:ext cx="12192000" cy="6858000"/>
          </a:xfrm>
          <a:prstGeom prst="rect">
            <a:avLst/>
          </a:prstGeom>
          <a:solidFill>
            <a:srgbClr val="00B5E2"/>
          </a:solidFill>
        </p:spPr>
        <p:txBody>
          <a:bodyPr rtlCol="0" anchor="ctr">
            <a:spAutoFit/>
          </a:bodyPr>
          <a:lstStyle/>
          <a:p>
            <a:pPr algn="l">
              <a:spcBef>
                <a:spcPts val="600"/>
              </a:spcBef>
              <a:spcAft>
                <a:spcPts val="600"/>
              </a:spcAft>
            </a:pPr>
            <a:endParaRPr lang="es-ES" sz="1200" dirty="0" err="1">
              <a:solidFill>
                <a:srgbClr val="616465"/>
              </a:solidFill>
              <a:latin typeface="Helvetica Neue LT Std 55 Roman"/>
            </a:endParaRPr>
          </a:p>
        </p:txBody>
      </p:sp>
      <p:sp>
        <p:nvSpPr>
          <p:cNvPr id="3" name="Marcador de pie de página 2">
            <a:extLst>
              <a:ext uri="{FF2B5EF4-FFF2-40B4-BE49-F238E27FC236}">
                <a16:creationId xmlns:a16="http://schemas.microsoft.com/office/drawing/2014/main" id="{C4755B60-578D-40E0-9614-178E03057641}"/>
              </a:ext>
            </a:extLst>
          </p:cNvPr>
          <p:cNvSpPr>
            <a:spLocks noGrp="1"/>
          </p:cNvSpPr>
          <p:nvPr>
            <p:ph type="ftr" sz="quarter" idx="11"/>
          </p:nvPr>
        </p:nvSpPr>
        <p:spPr>
          <a:xfrm>
            <a:off x="683394" y="6492875"/>
            <a:ext cx="3431406" cy="365125"/>
          </a:xfrm>
        </p:spPr>
        <p:txBody>
          <a:bodyPr/>
          <a:lstStyle>
            <a:lvl1pPr algn="l">
              <a:defRPr sz="800">
                <a:solidFill>
                  <a:schemeClr val="bg1"/>
                </a:solidFill>
              </a:defRPr>
            </a:lvl1pPr>
          </a:lstStyle>
          <a:p>
            <a:r>
              <a:rPr lang="es-ES" dirty="0"/>
              <a:t>Manual de Bienvenida IDOM Nuclear Services © IDOM 2019</a:t>
            </a:r>
          </a:p>
        </p:txBody>
      </p:sp>
      <p:sp>
        <p:nvSpPr>
          <p:cNvPr id="5" name="Marcador de número de diapositiva 5">
            <a:extLst>
              <a:ext uri="{FF2B5EF4-FFF2-40B4-BE49-F238E27FC236}">
                <a16:creationId xmlns:a16="http://schemas.microsoft.com/office/drawing/2014/main" id="{D74E60E9-91D1-47B9-A009-A2E53B45570C}"/>
              </a:ext>
            </a:extLst>
          </p:cNvPr>
          <p:cNvSpPr txBox="1">
            <a:spLocks/>
          </p:cNvSpPr>
          <p:nvPr userDrawn="1"/>
        </p:nvSpPr>
        <p:spPr>
          <a:xfrm>
            <a:off x="0" y="3676"/>
            <a:ext cx="683394"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F35AB7-9F9D-44D4-9C20-609961311714}" type="slidenum">
              <a:rPr lang="es-ES" sz="1000" smtClean="0">
                <a:solidFill>
                  <a:schemeClr val="bg1"/>
                </a:solidFill>
              </a:rPr>
              <a:pPr/>
              <a:t>‹Nº›</a:t>
            </a:fld>
            <a:endParaRPr lang="es-ES" sz="1000" dirty="0">
              <a:solidFill>
                <a:schemeClr val="bg1"/>
              </a:solidFill>
            </a:endParaRPr>
          </a:p>
        </p:txBody>
      </p:sp>
      <p:cxnSp>
        <p:nvCxnSpPr>
          <p:cNvPr id="6" name="Conector recto 5">
            <a:extLst>
              <a:ext uri="{FF2B5EF4-FFF2-40B4-BE49-F238E27FC236}">
                <a16:creationId xmlns:a16="http://schemas.microsoft.com/office/drawing/2014/main" id="{AFC4B627-4092-4458-9DBC-4C81395B4234}"/>
              </a:ext>
            </a:extLst>
          </p:cNvPr>
          <p:cNvCxnSpPr/>
          <p:nvPr userDrawn="1"/>
        </p:nvCxnSpPr>
        <p:spPr>
          <a:xfrm>
            <a:off x="838200" y="0"/>
            <a:ext cx="0" cy="3651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9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C029-3429-4089-8022-67D048A59E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616DB2-C17B-401F-B63B-EB9918C0A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00F81D2-6E0C-4608-B147-9D07AADE9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8F3A1A8-77C6-4AF2-B403-2E9B92026524}"/>
              </a:ext>
            </a:extLst>
          </p:cNvPr>
          <p:cNvSpPr>
            <a:spLocks noGrp="1"/>
          </p:cNvSpPr>
          <p:nvPr>
            <p:ph type="dt" sz="half" idx="10"/>
          </p:nvPr>
        </p:nvSpPr>
        <p:spPr/>
        <p:txBody>
          <a:bodyPr/>
          <a:lstStyle/>
          <a:p>
            <a:fld id="{D8288F35-87FB-4998-94E0-04D1748BC3BB}" type="datetime1">
              <a:rPr lang="es-ES" smtClean="0"/>
              <a:t>17/10/2023</a:t>
            </a:fld>
            <a:endParaRPr lang="es-ES"/>
          </a:p>
        </p:txBody>
      </p:sp>
      <p:sp>
        <p:nvSpPr>
          <p:cNvPr id="6" name="Marcador de pie de página 5">
            <a:extLst>
              <a:ext uri="{FF2B5EF4-FFF2-40B4-BE49-F238E27FC236}">
                <a16:creationId xmlns:a16="http://schemas.microsoft.com/office/drawing/2014/main" id="{0B8E2981-8929-450A-A12F-3B83122D75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FE1248F-115D-43CE-8D9E-023800FAD785}"/>
              </a:ext>
            </a:extLst>
          </p:cNvPr>
          <p:cNvSpPr>
            <a:spLocks noGrp="1"/>
          </p:cNvSpPr>
          <p:nvPr>
            <p:ph type="sldNum" sz="quarter" idx="12"/>
          </p:nvPr>
        </p:nvSpPr>
        <p:spPr>
          <a:xfrm>
            <a:off x="0" y="3676"/>
            <a:ext cx="683394" cy="365125"/>
          </a:xfrm>
          <a:prstGeom prst="rect">
            <a:avLst/>
          </a:prstGeom>
        </p:spPr>
        <p:txBody>
          <a:bodyPr/>
          <a:lstStyle/>
          <a:p>
            <a:fld id="{69F35AB7-9F9D-44D4-9C20-609961311714}" type="slidenum">
              <a:rPr lang="es-ES" smtClean="0"/>
              <a:t>‹Nº›</a:t>
            </a:fld>
            <a:endParaRPr lang="es-ES"/>
          </a:p>
        </p:txBody>
      </p:sp>
    </p:spTree>
    <p:extLst>
      <p:ext uri="{BB962C8B-B14F-4D97-AF65-F5344CB8AC3E}">
        <p14:creationId xmlns:p14="http://schemas.microsoft.com/office/powerpoint/2010/main" val="214507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16159A-7EBD-4E1F-8448-82DE5B061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B01518-7680-4F2A-9DA3-EB8AF9EA9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E3A8D0-0B2C-4714-B3A8-C0A9EED66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EDC04-7336-4B40-90C6-A80AF04365DC}" type="datetime1">
              <a:rPr lang="es-ES" smtClean="0"/>
              <a:t>17/10/2023</a:t>
            </a:fld>
            <a:endParaRPr lang="es-ES"/>
          </a:p>
        </p:txBody>
      </p:sp>
      <p:sp>
        <p:nvSpPr>
          <p:cNvPr id="5" name="Marcador de pie de página 4">
            <a:extLst>
              <a:ext uri="{FF2B5EF4-FFF2-40B4-BE49-F238E27FC236}">
                <a16:creationId xmlns:a16="http://schemas.microsoft.com/office/drawing/2014/main" id="{9ECDA127-E0EF-413F-8A63-098656DE9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Tree>
    <p:extLst>
      <p:ext uri="{BB962C8B-B14F-4D97-AF65-F5344CB8AC3E}">
        <p14:creationId xmlns:p14="http://schemas.microsoft.com/office/powerpoint/2010/main" val="381887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jf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3.png"/><Relationship Id="rId18" Type="http://schemas.openxmlformats.org/officeDocument/2006/relationships/image" Target="../media/image12.svg"/><Relationship Id="rId3" Type="http://schemas.openxmlformats.org/officeDocument/2006/relationships/image" Target="../media/image32.png"/><Relationship Id="rId21"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29.svg"/><Relationship Id="rId20"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0.png"/><Relationship Id="rId24" Type="http://schemas.openxmlformats.org/officeDocument/2006/relationships/image" Target="../media/image18.svg"/><Relationship Id="rId5" Type="http://schemas.openxmlformats.org/officeDocument/2006/relationships/image" Target="../media/image34.png"/><Relationship Id="rId15" Type="http://schemas.openxmlformats.org/officeDocument/2006/relationships/image" Target="../media/image28.png"/><Relationship Id="rId23" Type="http://schemas.openxmlformats.org/officeDocument/2006/relationships/image" Target="../media/image17.png"/><Relationship Id="rId10" Type="http://schemas.openxmlformats.org/officeDocument/2006/relationships/image" Target="../media/image39.svg"/><Relationship Id="rId19" Type="http://schemas.openxmlformats.org/officeDocument/2006/relationships/image" Target="../media/image7.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24.svg"/><Relationship Id="rId22"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6.sv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5.png"/><Relationship Id="rId5" Type="http://schemas.openxmlformats.org/officeDocument/2006/relationships/image" Target="../media/image28.png"/><Relationship Id="rId10" Type="http://schemas.openxmlformats.org/officeDocument/2006/relationships/image" Target="../media/image8.svg"/><Relationship Id="rId4" Type="http://schemas.openxmlformats.org/officeDocument/2006/relationships/image" Target="../media/image24.svg"/><Relationship Id="rId9" Type="http://schemas.openxmlformats.org/officeDocument/2006/relationships/image" Target="../media/image7.png"/><Relationship Id="rId14"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svg"/><Relationship Id="rId3" Type="http://schemas.openxmlformats.org/officeDocument/2006/relationships/image" Target="../media/image3.jfif"/><Relationship Id="rId7" Type="http://schemas.openxmlformats.org/officeDocument/2006/relationships/image" Target="../media/image29.svg"/><Relationship Id="rId12" Type="http://schemas.openxmlformats.org/officeDocument/2006/relationships/image" Target="../media/image5.pn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8.svg"/><Relationship Id="rId5" Type="http://schemas.openxmlformats.org/officeDocument/2006/relationships/image" Target="../media/image24.svg"/><Relationship Id="rId1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12.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45.svg"/><Relationship Id="rId2" Type="http://schemas.openxmlformats.org/officeDocument/2006/relationships/image" Target="../media/image23.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29.svg"/><Relationship Id="rId1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8.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svg"/><Relationship Id="rId18" Type="http://schemas.openxmlformats.org/officeDocument/2006/relationships/image" Target="../media/image48.png"/><Relationship Id="rId3" Type="http://schemas.openxmlformats.org/officeDocument/2006/relationships/image" Target="../media/image24.svg"/><Relationship Id="rId7" Type="http://schemas.openxmlformats.org/officeDocument/2006/relationships/image" Target="../media/image12.svg"/><Relationship Id="rId12" Type="http://schemas.openxmlformats.org/officeDocument/2006/relationships/image" Target="../media/image17.png"/><Relationship Id="rId17" Type="http://schemas.microsoft.com/office/2007/relationships/hdphoto" Target="../media/hdphoto2.wdp"/><Relationship Id="rId2" Type="http://schemas.openxmlformats.org/officeDocument/2006/relationships/image" Target="../media/image23.pn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29.svg"/><Relationship Id="rId15" Type="http://schemas.openxmlformats.org/officeDocument/2006/relationships/image" Target="../media/image47.svg"/><Relationship Id="rId10" Type="http://schemas.openxmlformats.org/officeDocument/2006/relationships/image" Target="../media/image5.png"/><Relationship Id="rId19" Type="http://schemas.openxmlformats.org/officeDocument/2006/relationships/image" Target="../media/image49.svg"/><Relationship Id="rId4" Type="http://schemas.openxmlformats.org/officeDocument/2006/relationships/image" Target="../media/image28.png"/><Relationship Id="rId9" Type="http://schemas.openxmlformats.org/officeDocument/2006/relationships/image" Target="../media/image8.sv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svg"/><Relationship Id="rId18" Type="http://schemas.openxmlformats.org/officeDocument/2006/relationships/image" Target="../media/image48.png"/><Relationship Id="rId3" Type="http://schemas.openxmlformats.org/officeDocument/2006/relationships/image" Target="../media/image24.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51.svg"/><Relationship Id="rId2" Type="http://schemas.openxmlformats.org/officeDocument/2006/relationships/image" Target="../media/image23.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29.svg"/><Relationship Id="rId15" Type="http://schemas.microsoft.com/office/2007/relationships/hdphoto" Target="../media/hdphoto2.wdp"/><Relationship Id="rId10" Type="http://schemas.openxmlformats.org/officeDocument/2006/relationships/image" Target="../media/image5.png"/><Relationship Id="rId19" Type="http://schemas.openxmlformats.org/officeDocument/2006/relationships/image" Target="../media/image49.svg"/><Relationship Id="rId4" Type="http://schemas.openxmlformats.org/officeDocument/2006/relationships/image" Target="../media/image28.png"/><Relationship Id="rId9" Type="http://schemas.openxmlformats.org/officeDocument/2006/relationships/image" Target="../media/image8.sv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hyperlink" Target="video_tecnitop19.ex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24.svg"/><Relationship Id="rId9" Type="http://schemas.openxmlformats.org/officeDocument/2006/relationships/image" Target="../media/image19.png"/><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6.sv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5.png"/><Relationship Id="rId5" Type="http://schemas.openxmlformats.org/officeDocument/2006/relationships/image" Target="../media/image28.png"/><Relationship Id="rId15" Type="http://schemas.openxmlformats.org/officeDocument/2006/relationships/image" Target="../media/image30.png"/><Relationship Id="rId10" Type="http://schemas.openxmlformats.org/officeDocument/2006/relationships/image" Target="../media/image8.svg"/><Relationship Id="rId4" Type="http://schemas.openxmlformats.org/officeDocument/2006/relationships/image" Target="../media/image24.svg"/><Relationship Id="rId9" Type="http://schemas.openxmlformats.org/officeDocument/2006/relationships/image" Target="../media/image7.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png"/><Relationship Id="rId3" Type="http://schemas.openxmlformats.org/officeDocument/2006/relationships/image" Target="../media/image31.jpg"/><Relationship Id="rId7" Type="http://schemas.openxmlformats.org/officeDocument/2006/relationships/image" Target="../media/image28.png"/><Relationship Id="rId12" Type="http://schemas.openxmlformats.org/officeDocument/2006/relationships/image" Target="../media/image8.svg"/><Relationship Id="rId2" Type="http://schemas.openxmlformats.org/officeDocument/2006/relationships/notesSlide" Target="../notesSlides/notesSlide1.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7.png"/><Relationship Id="rId5" Type="http://schemas.openxmlformats.org/officeDocument/2006/relationships/image" Target="../media/image23.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hyperlink" Target="https://www.wallpaperflare.com/photo-of-four-persons-uniting-hands-black-collaboration-cooperation-wallpaper-arsvm" TargetMode="External"/><Relationship Id="rId9" Type="http://schemas.openxmlformats.org/officeDocument/2006/relationships/image" Target="../media/image11.png"/><Relationship Id="rId1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Vista superior de la Tierra desde el espacio exterior">
            <a:extLst>
              <a:ext uri="{FF2B5EF4-FFF2-40B4-BE49-F238E27FC236}">
                <a16:creationId xmlns:a16="http://schemas.microsoft.com/office/drawing/2014/main" id="{444B4A33-B4E1-B9B3-1C39-5B1407DAE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760" y="-632"/>
            <a:ext cx="12192000" cy="6856732"/>
          </a:xfrm>
          <a:prstGeom prst="rect">
            <a:avLst/>
          </a:prstGeom>
        </p:spPr>
      </p:pic>
      <p:sp>
        <p:nvSpPr>
          <p:cNvPr id="17" name="Forma libre: forma 16">
            <a:extLst>
              <a:ext uri="{FF2B5EF4-FFF2-40B4-BE49-F238E27FC236}">
                <a16:creationId xmlns:a16="http://schemas.microsoft.com/office/drawing/2014/main" id="{CE3C91E4-5624-36D8-81F9-5B7A5DB68E85}"/>
              </a:ext>
            </a:extLst>
          </p:cNvPr>
          <p:cNvSpPr/>
          <p:nvPr/>
        </p:nvSpPr>
        <p:spPr>
          <a:xfrm>
            <a:off x="152400" y="-632"/>
            <a:ext cx="12237720" cy="6857998"/>
          </a:xfrm>
          <a:custGeom>
            <a:avLst/>
            <a:gdLst>
              <a:gd name="connsiteX0" fmla="*/ 0 w 12191998"/>
              <a:gd name="connsiteY0" fmla="*/ 0 h 6857999"/>
              <a:gd name="connsiteX1" fmla="*/ 7147558 w 12191998"/>
              <a:gd name="connsiteY1" fmla="*/ 0 h 6857999"/>
              <a:gd name="connsiteX2" fmla="*/ 7147558 w 12191998"/>
              <a:gd name="connsiteY2" fmla="*/ 3503663 h 6857999"/>
              <a:gd name="connsiteX3" fmla="*/ 7211059 w 12191998"/>
              <a:gd name="connsiteY3" fmla="*/ 3567164 h 6857999"/>
              <a:gd name="connsiteX4" fmla="*/ 7465057 w 12191998"/>
              <a:gd name="connsiteY4" fmla="*/ 3567164 h 6857999"/>
              <a:gd name="connsiteX5" fmla="*/ 7528558 w 12191998"/>
              <a:gd name="connsiteY5" fmla="*/ 3503663 h 6857999"/>
              <a:gd name="connsiteX6" fmla="*/ 7528558 w 12191998"/>
              <a:gd name="connsiteY6" fmla="*/ 0 h 6857999"/>
              <a:gd name="connsiteX7" fmla="*/ 7696198 w 12191998"/>
              <a:gd name="connsiteY7" fmla="*/ 0 h 6857999"/>
              <a:gd name="connsiteX8" fmla="*/ 7696198 w 12191998"/>
              <a:gd name="connsiteY8" fmla="*/ 4189491 h 6857999"/>
              <a:gd name="connsiteX9" fmla="*/ 7757159 w 12191998"/>
              <a:gd name="connsiteY9" fmla="*/ 4250452 h 6857999"/>
              <a:gd name="connsiteX10" fmla="*/ 8000997 w 12191998"/>
              <a:gd name="connsiteY10" fmla="*/ 4250452 h 6857999"/>
              <a:gd name="connsiteX11" fmla="*/ 8061958 w 12191998"/>
              <a:gd name="connsiteY11" fmla="*/ 4189491 h 6857999"/>
              <a:gd name="connsiteX12" fmla="*/ 8061958 w 12191998"/>
              <a:gd name="connsiteY12" fmla="*/ 0 h 6857999"/>
              <a:gd name="connsiteX13" fmla="*/ 8229598 w 12191998"/>
              <a:gd name="connsiteY13" fmla="*/ 0 h 6857999"/>
              <a:gd name="connsiteX14" fmla="*/ 8229598 w 12191998"/>
              <a:gd name="connsiteY14" fmla="*/ 4480893 h 6857999"/>
              <a:gd name="connsiteX15" fmla="*/ 8290559 w 12191998"/>
              <a:gd name="connsiteY15" fmla="*/ 4541854 h 6857999"/>
              <a:gd name="connsiteX16" fmla="*/ 8534397 w 12191998"/>
              <a:gd name="connsiteY16" fmla="*/ 4541854 h 6857999"/>
              <a:gd name="connsiteX17" fmla="*/ 8595358 w 12191998"/>
              <a:gd name="connsiteY17" fmla="*/ 4480893 h 6857999"/>
              <a:gd name="connsiteX18" fmla="*/ 8595358 w 12191998"/>
              <a:gd name="connsiteY18" fmla="*/ 0 h 6857999"/>
              <a:gd name="connsiteX19" fmla="*/ 8747758 w 12191998"/>
              <a:gd name="connsiteY19" fmla="*/ 0 h 6857999"/>
              <a:gd name="connsiteX20" fmla="*/ 8747758 w 12191998"/>
              <a:gd name="connsiteY20" fmla="*/ 4279926 h 6857999"/>
              <a:gd name="connsiteX21" fmla="*/ 8808719 w 12191998"/>
              <a:gd name="connsiteY21" fmla="*/ 4340887 h 6857999"/>
              <a:gd name="connsiteX22" fmla="*/ 9052557 w 12191998"/>
              <a:gd name="connsiteY22" fmla="*/ 4340887 h 6857999"/>
              <a:gd name="connsiteX23" fmla="*/ 9113518 w 12191998"/>
              <a:gd name="connsiteY23" fmla="*/ 4279926 h 6857999"/>
              <a:gd name="connsiteX24" fmla="*/ 9113518 w 12191998"/>
              <a:gd name="connsiteY24" fmla="*/ 0 h 6857999"/>
              <a:gd name="connsiteX25" fmla="*/ 9281158 w 12191998"/>
              <a:gd name="connsiteY25" fmla="*/ 0 h 6857999"/>
              <a:gd name="connsiteX26" fmla="*/ 9281158 w 12191998"/>
              <a:gd name="connsiteY26" fmla="*/ 4480893 h 6857999"/>
              <a:gd name="connsiteX27" fmla="*/ 9342119 w 12191998"/>
              <a:gd name="connsiteY27" fmla="*/ 4541854 h 6857999"/>
              <a:gd name="connsiteX28" fmla="*/ 9585957 w 12191998"/>
              <a:gd name="connsiteY28" fmla="*/ 4541854 h 6857999"/>
              <a:gd name="connsiteX29" fmla="*/ 9646918 w 12191998"/>
              <a:gd name="connsiteY29" fmla="*/ 4480893 h 6857999"/>
              <a:gd name="connsiteX30" fmla="*/ 9646918 w 12191998"/>
              <a:gd name="connsiteY30" fmla="*/ 0 h 6857999"/>
              <a:gd name="connsiteX31" fmla="*/ 9814558 w 12191998"/>
              <a:gd name="connsiteY31" fmla="*/ 0 h 6857999"/>
              <a:gd name="connsiteX32" fmla="*/ 9814558 w 12191998"/>
              <a:gd name="connsiteY32" fmla="*/ 4983311 h 6857999"/>
              <a:gd name="connsiteX33" fmla="*/ 9875519 w 12191998"/>
              <a:gd name="connsiteY33" fmla="*/ 5044272 h 6857999"/>
              <a:gd name="connsiteX34" fmla="*/ 10119357 w 12191998"/>
              <a:gd name="connsiteY34" fmla="*/ 5044272 h 6857999"/>
              <a:gd name="connsiteX35" fmla="*/ 10180318 w 12191998"/>
              <a:gd name="connsiteY35" fmla="*/ 4983311 h 6857999"/>
              <a:gd name="connsiteX36" fmla="*/ 10180318 w 12191998"/>
              <a:gd name="connsiteY36" fmla="*/ 0 h 6857999"/>
              <a:gd name="connsiteX37" fmla="*/ 10347958 w 12191998"/>
              <a:gd name="connsiteY37" fmla="*/ 0 h 6857999"/>
              <a:gd name="connsiteX38" fmla="*/ 10347958 w 12191998"/>
              <a:gd name="connsiteY38" fmla="*/ 4671812 h 6857999"/>
              <a:gd name="connsiteX39" fmla="*/ 10408919 w 12191998"/>
              <a:gd name="connsiteY39" fmla="*/ 4732773 h 6857999"/>
              <a:gd name="connsiteX40" fmla="*/ 10652757 w 12191998"/>
              <a:gd name="connsiteY40" fmla="*/ 4732773 h 6857999"/>
              <a:gd name="connsiteX41" fmla="*/ 10713718 w 12191998"/>
              <a:gd name="connsiteY41" fmla="*/ 4671812 h 6857999"/>
              <a:gd name="connsiteX42" fmla="*/ 10713718 w 12191998"/>
              <a:gd name="connsiteY42" fmla="*/ 0 h 6857999"/>
              <a:gd name="connsiteX43" fmla="*/ 10881358 w 12191998"/>
              <a:gd name="connsiteY43" fmla="*/ 0 h 6857999"/>
              <a:gd name="connsiteX44" fmla="*/ 10881358 w 12191998"/>
              <a:gd name="connsiteY44" fmla="*/ 4872779 h 6857999"/>
              <a:gd name="connsiteX45" fmla="*/ 10942319 w 12191998"/>
              <a:gd name="connsiteY45" fmla="*/ 4933740 h 6857999"/>
              <a:gd name="connsiteX46" fmla="*/ 11186157 w 12191998"/>
              <a:gd name="connsiteY46" fmla="*/ 4933740 h 6857999"/>
              <a:gd name="connsiteX47" fmla="*/ 11247118 w 12191998"/>
              <a:gd name="connsiteY47" fmla="*/ 4872779 h 6857999"/>
              <a:gd name="connsiteX48" fmla="*/ 11247118 w 12191998"/>
              <a:gd name="connsiteY48" fmla="*/ 0 h 6857999"/>
              <a:gd name="connsiteX49" fmla="*/ 11414758 w 12191998"/>
              <a:gd name="connsiteY49" fmla="*/ 0 h 6857999"/>
              <a:gd name="connsiteX50" fmla="*/ 11414758 w 12191998"/>
              <a:gd name="connsiteY50" fmla="*/ 5196838 h 6857999"/>
              <a:gd name="connsiteX51" fmla="*/ 11475719 w 12191998"/>
              <a:gd name="connsiteY51" fmla="*/ 5257799 h 6857999"/>
              <a:gd name="connsiteX52" fmla="*/ 11719557 w 12191998"/>
              <a:gd name="connsiteY52" fmla="*/ 5257799 h 6857999"/>
              <a:gd name="connsiteX53" fmla="*/ 11780518 w 12191998"/>
              <a:gd name="connsiteY53" fmla="*/ 5196838 h 6857999"/>
              <a:gd name="connsiteX54" fmla="*/ 11780518 w 12191998"/>
              <a:gd name="connsiteY54" fmla="*/ 0 h 6857999"/>
              <a:gd name="connsiteX55" fmla="*/ 12191998 w 12191998"/>
              <a:gd name="connsiteY55" fmla="*/ 0 h 6857999"/>
              <a:gd name="connsiteX56" fmla="*/ 12191998 w 12191998"/>
              <a:gd name="connsiteY56" fmla="*/ 6857999 h 6857999"/>
              <a:gd name="connsiteX57" fmla="*/ 0 w 12191998"/>
              <a:gd name="connsiteY5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191998" h="6857999">
                <a:moveTo>
                  <a:pt x="0" y="0"/>
                </a:moveTo>
                <a:lnTo>
                  <a:pt x="7147558" y="0"/>
                </a:lnTo>
                <a:lnTo>
                  <a:pt x="7147558" y="3503663"/>
                </a:lnTo>
                <a:cubicBezTo>
                  <a:pt x="7147558" y="3538734"/>
                  <a:pt x="7175988" y="3567164"/>
                  <a:pt x="7211059" y="3567164"/>
                </a:cubicBezTo>
                <a:lnTo>
                  <a:pt x="7465057" y="3567164"/>
                </a:lnTo>
                <a:cubicBezTo>
                  <a:pt x="7500128" y="3567164"/>
                  <a:pt x="7528558" y="3538734"/>
                  <a:pt x="7528558" y="3503663"/>
                </a:cubicBezTo>
                <a:lnTo>
                  <a:pt x="7528558" y="0"/>
                </a:lnTo>
                <a:lnTo>
                  <a:pt x="7696198" y="0"/>
                </a:lnTo>
                <a:lnTo>
                  <a:pt x="7696198" y="4189491"/>
                </a:lnTo>
                <a:cubicBezTo>
                  <a:pt x="7696198" y="4223159"/>
                  <a:pt x="7723491" y="4250452"/>
                  <a:pt x="7757159" y="4250452"/>
                </a:cubicBezTo>
                <a:lnTo>
                  <a:pt x="8000997" y="4250452"/>
                </a:lnTo>
                <a:cubicBezTo>
                  <a:pt x="8034665" y="4250452"/>
                  <a:pt x="8061958" y="4223159"/>
                  <a:pt x="8061958" y="4189491"/>
                </a:cubicBezTo>
                <a:lnTo>
                  <a:pt x="8061958" y="0"/>
                </a:lnTo>
                <a:lnTo>
                  <a:pt x="8229598" y="0"/>
                </a:lnTo>
                <a:lnTo>
                  <a:pt x="8229598" y="4480893"/>
                </a:lnTo>
                <a:cubicBezTo>
                  <a:pt x="8229598" y="4514561"/>
                  <a:pt x="8256891" y="4541854"/>
                  <a:pt x="8290559" y="4541854"/>
                </a:cubicBezTo>
                <a:lnTo>
                  <a:pt x="8534397" y="4541854"/>
                </a:lnTo>
                <a:cubicBezTo>
                  <a:pt x="8568065" y="4541854"/>
                  <a:pt x="8595358" y="4514561"/>
                  <a:pt x="8595358" y="4480893"/>
                </a:cubicBezTo>
                <a:lnTo>
                  <a:pt x="8595358" y="0"/>
                </a:lnTo>
                <a:lnTo>
                  <a:pt x="8747758" y="0"/>
                </a:lnTo>
                <a:lnTo>
                  <a:pt x="8747758" y="4279926"/>
                </a:lnTo>
                <a:cubicBezTo>
                  <a:pt x="8747758" y="4313594"/>
                  <a:pt x="8775051" y="4340887"/>
                  <a:pt x="8808719" y="4340887"/>
                </a:cubicBezTo>
                <a:lnTo>
                  <a:pt x="9052557" y="4340887"/>
                </a:lnTo>
                <a:cubicBezTo>
                  <a:pt x="9086225" y="4340887"/>
                  <a:pt x="9113518" y="4313594"/>
                  <a:pt x="9113518" y="4279926"/>
                </a:cubicBezTo>
                <a:lnTo>
                  <a:pt x="9113518" y="0"/>
                </a:lnTo>
                <a:lnTo>
                  <a:pt x="9281158" y="0"/>
                </a:lnTo>
                <a:lnTo>
                  <a:pt x="9281158" y="4480893"/>
                </a:lnTo>
                <a:cubicBezTo>
                  <a:pt x="9281158" y="4514561"/>
                  <a:pt x="9308451" y="4541854"/>
                  <a:pt x="9342119" y="4541854"/>
                </a:cubicBezTo>
                <a:lnTo>
                  <a:pt x="9585957" y="4541854"/>
                </a:lnTo>
                <a:cubicBezTo>
                  <a:pt x="9619625" y="4541854"/>
                  <a:pt x="9646918" y="4514561"/>
                  <a:pt x="9646918" y="4480893"/>
                </a:cubicBezTo>
                <a:lnTo>
                  <a:pt x="9646918" y="0"/>
                </a:lnTo>
                <a:lnTo>
                  <a:pt x="9814558" y="0"/>
                </a:lnTo>
                <a:lnTo>
                  <a:pt x="9814558" y="4983311"/>
                </a:lnTo>
                <a:cubicBezTo>
                  <a:pt x="9814558" y="5016979"/>
                  <a:pt x="9841851" y="5044272"/>
                  <a:pt x="9875519" y="5044272"/>
                </a:cubicBezTo>
                <a:lnTo>
                  <a:pt x="10119357" y="5044272"/>
                </a:lnTo>
                <a:cubicBezTo>
                  <a:pt x="10153025" y="5044272"/>
                  <a:pt x="10180318" y="5016979"/>
                  <a:pt x="10180318" y="4983311"/>
                </a:cubicBezTo>
                <a:lnTo>
                  <a:pt x="10180318" y="0"/>
                </a:lnTo>
                <a:lnTo>
                  <a:pt x="10347958" y="0"/>
                </a:lnTo>
                <a:lnTo>
                  <a:pt x="10347958" y="4671812"/>
                </a:lnTo>
                <a:cubicBezTo>
                  <a:pt x="10347958" y="4705480"/>
                  <a:pt x="10375251" y="4732773"/>
                  <a:pt x="10408919" y="4732773"/>
                </a:cubicBezTo>
                <a:lnTo>
                  <a:pt x="10652757" y="4732773"/>
                </a:lnTo>
                <a:cubicBezTo>
                  <a:pt x="10686425" y="4732773"/>
                  <a:pt x="10713718" y="4705480"/>
                  <a:pt x="10713718" y="4671812"/>
                </a:cubicBezTo>
                <a:lnTo>
                  <a:pt x="10713718" y="0"/>
                </a:lnTo>
                <a:lnTo>
                  <a:pt x="10881358" y="0"/>
                </a:lnTo>
                <a:lnTo>
                  <a:pt x="10881358" y="4872779"/>
                </a:lnTo>
                <a:cubicBezTo>
                  <a:pt x="10881358" y="4906447"/>
                  <a:pt x="10908651" y="4933740"/>
                  <a:pt x="10942319" y="4933740"/>
                </a:cubicBezTo>
                <a:lnTo>
                  <a:pt x="11186157" y="4933740"/>
                </a:lnTo>
                <a:cubicBezTo>
                  <a:pt x="11219825" y="4933740"/>
                  <a:pt x="11247118" y="4906447"/>
                  <a:pt x="11247118" y="4872779"/>
                </a:cubicBezTo>
                <a:lnTo>
                  <a:pt x="11247118" y="0"/>
                </a:lnTo>
                <a:lnTo>
                  <a:pt x="11414758" y="0"/>
                </a:lnTo>
                <a:lnTo>
                  <a:pt x="11414758" y="5196838"/>
                </a:lnTo>
                <a:cubicBezTo>
                  <a:pt x="11414758" y="5230506"/>
                  <a:pt x="11442051" y="5257799"/>
                  <a:pt x="11475719" y="5257799"/>
                </a:cubicBezTo>
                <a:lnTo>
                  <a:pt x="11719557" y="5257799"/>
                </a:lnTo>
                <a:cubicBezTo>
                  <a:pt x="11753225" y="5257799"/>
                  <a:pt x="11780518" y="5230506"/>
                  <a:pt x="11780518" y="5196838"/>
                </a:cubicBezTo>
                <a:lnTo>
                  <a:pt x="11780518" y="0"/>
                </a:lnTo>
                <a:lnTo>
                  <a:pt x="12191998" y="0"/>
                </a:lnTo>
                <a:lnTo>
                  <a:pt x="12191998" y="6857999"/>
                </a:lnTo>
                <a:lnTo>
                  <a:pt x="0" y="68579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pic>
        <p:nvPicPr>
          <p:cNvPr id="35" name="Imagen 34">
            <a:extLst>
              <a:ext uri="{FF2B5EF4-FFF2-40B4-BE49-F238E27FC236}">
                <a16:creationId xmlns:a16="http://schemas.microsoft.com/office/drawing/2014/main" id="{7A01B053-55F5-BA0F-F863-974C676304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38" b="89720" l="1919" r="97868">
                        <a14:foregroundMark x1="1919" y1="12150" x2="1919" y2="83178"/>
                        <a14:foregroundMark x1="12580" y1="83178" x2="13859" y2="13084"/>
                        <a14:foregroundMark x1="13859" y1="13084" x2="28998" y2="19626"/>
                        <a14:foregroundMark x1="25872" y1="85393" x2="25800" y2="86916"/>
                        <a14:foregroundMark x1="26678" y1="68431" x2="26376" y2="74791"/>
                        <a14:foregroundMark x1="28998" y1="19626" x2="27122" y2="59100"/>
                        <a14:foregroundMark x1="25274" y1="87062" x2="12367" y2="90654"/>
                        <a14:foregroundMark x1="25800" y1="86916" x2="25576" y2="86978"/>
                        <a14:foregroundMark x1="40725" y1="24299" x2="56290" y2="17757"/>
                        <a14:foregroundMark x1="57509" y1="55700" x2="58422" y2="84112"/>
                        <a14:foregroundMark x1="56290" y1="17757" x2="57289" y2="48845"/>
                        <a14:foregroundMark x1="46491" y1="77575" x2="43070" y2="75701"/>
                        <a14:foregroundMark x1="58422" y1="84112" x2="51724" y2="80442"/>
                        <a14:foregroundMark x1="43070" y1="75701" x2="39232" y2="27103"/>
                        <a14:foregroundMark x1="70955" y1="27117" x2="71429" y2="18692"/>
                        <a14:foregroundMark x1="67804" y1="83178" x2="70804" y2="29816"/>
                        <a14:foregroundMark x1="78917" y1="44724" x2="83795" y2="61682"/>
                        <a14:foregroundMark x1="71429" y1="18692" x2="74369" y2="28913"/>
                        <a14:foregroundMark x1="93000" y1="22920" x2="94670" y2="15888"/>
                        <a14:foregroundMark x1="83795" y1="61682" x2="84834" y2="57309"/>
                        <a14:foregroundMark x1="96294" y1="47478" x2="98081" y2="82243"/>
                        <a14:foregroundMark x1="94670" y1="15888" x2="96021" y2="42171"/>
                        <a14:foregroundMark x1="98081" y1="82243" x2="97228" y2="90654"/>
                        <a14:foregroundMark x1="92287" y1="18378" x2="93817" y2="14953"/>
                        <a14:foregroundMark x1="83795" y1="37383" x2="86079" y2="32272"/>
                        <a14:foregroundMark x1="90198" y1="15232" x2="94030" y2="3738"/>
                        <a14:foregroundMark x1="85928" y1="28037" x2="85954" y2="27958"/>
                        <a14:foregroundMark x1="80143" y1="21232" x2="69936" y2="14953"/>
                        <a14:foregroundMark x1="82090" y1="22430" x2="80339" y2="21353"/>
                        <a14:foregroundMark x1="83156" y1="87850" x2="82942" y2="63551"/>
                        <a14:foregroundMark x1="28127" y1="59970" x2="31130" y2="18692"/>
                        <a14:foregroundMark x1="26439" y1="83178" x2="27462" y2="69110"/>
                        <a14:foregroundMark x1="31130" y1="18692" x2="30277" y2="12150"/>
                        <a14:backgroundMark x1="76119" y1="85047" x2="79531" y2="28972"/>
                        <a14:backgroundMark x1="94243" y1="77570" x2="93390" y2="34579"/>
                        <a14:backgroundMark x1="91258" y1="31776" x2="89126" y2="49533"/>
                        <a14:backgroundMark x1="87633" y1="33645" x2="89979" y2="60748"/>
                        <a14:backgroundMark x1="92537" y1="30841" x2="87846" y2="34579"/>
                        <a14:backgroundMark x1="94243" y1="30841" x2="86994" y2="34579"/>
                        <a14:backgroundMark x1="78038" y1="46729" x2="72708" y2="43925"/>
                        <a14:backgroundMark x1="76972" y1="34579" x2="78678" y2="42991"/>
                        <a14:backgroundMark x1="50320" y1="73832" x2="53731" y2="61682"/>
                        <a14:backgroundMark x1="53305" y1="45794" x2="52665" y2="61682"/>
                        <a14:backgroundMark x1="50959" y1="41121" x2="47122" y2="73832"/>
                        <a14:backgroundMark x1="49893" y1="77570" x2="42857" y2="53271"/>
                        <a14:backgroundMark x1="25160" y1="75701" x2="24947" y2="51402"/>
                        <a14:backgroundMark x1="26866" y1="58879" x2="26439" y2="68224"/>
                        <a14:backgroundMark x1="26439" y1="75701" x2="27719" y2="41121"/>
                      </a14:backgroundRemoval>
                    </a14:imgEffect>
                  </a14:imgLayer>
                </a14:imgProps>
              </a:ext>
              <a:ext uri="{28A0092B-C50C-407E-A947-70E740481C1C}">
                <a14:useLocalDpi xmlns:a14="http://schemas.microsoft.com/office/drawing/2010/main" val="0"/>
              </a:ext>
            </a:extLst>
          </a:blip>
          <a:stretch>
            <a:fillRect/>
          </a:stretch>
        </p:blipFill>
        <p:spPr>
          <a:xfrm>
            <a:off x="10910606" y="6034361"/>
            <a:ext cx="1022314" cy="233236"/>
          </a:xfrm>
          <a:prstGeom prst="rect">
            <a:avLst/>
          </a:prstGeom>
        </p:spPr>
      </p:pic>
      <p:sp>
        <p:nvSpPr>
          <p:cNvPr id="36" name="Rectángulo 35">
            <a:extLst>
              <a:ext uri="{FF2B5EF4-FFF2-40B4-BE49-F238E27FC236}">
                <a16:creationId xmlns:a16="http://schemas.microsoft.com/office/drawing/2014/main" id="{0664D0F9-F2AF-19F8-5CC2-67ABDDB35A6E}"/>
              </a:ext>
            </a:extLst>
          </p:cNvPr>
          <p:cNvSpPr/>
          <p:nvPr/>
        </p:nvSpPr>
        <p:spPr>
          <a:xfrm>
            <a:off x="888592" y="3550644"/>
            <a:ext cx="4460649" cy="1107996"/>
          </a:xfrm>
          <a:prstGeom prst="rect">
            <a:avLst/>
          </a:prstGeom>
        </p:spPr>
        <p:txBody>
          <a:bodyPr wrap="square">
            <a:spAutoFit/>
          </a:bodyPr>
          <a:lstStyle/>
          <a:p>
            <a:r>
              <a:rPr lang="es-ES" sz="6600" b="1" dirty="0">
                <a:solidFill>
                  <a:srgbClr val="0070C0"/>
                </a:solidFill>
                <a:latin typeface="&amp;quot"/>
              </a:rPr>
              <a:t>Grupo SMR</a:t>
            </a:r>
            <a:endParaRPr lang="en-US" sz="6600" b="1" dirty="0">
              <a:solidFill>
                <a:srgbClr val="0070C0"/>
              </a:solidFill>
              <a:latin typeface="&amp;quot"/>
            </a:endParaRPr>
          </a:p>
        </p:txBody>
      </p:sp>
      <p:pic>
        <p:nvPicPr>
          <p:cNvPr id="37" name="Imagen 36" descr="Un dibujo animado con letras&#10;&#10;Descripción generada automáticamente con confianza baja">
            <a:extLst>
              <a:ext uri="{FF2B5EF4-FFF2-40B4-BE49-F238E27FC236}">
                <a16:creationId xmlns:a16="http://schemas.microsoft.com/office/drawing/2014/main" id="{EC4BF257-CD42-7A7B-85F8-3057F4A37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601" y="2815505"/>
            <a:ext cx="677521" cy="672539"/>
          </a:xfrm>
          <a:prstGeom prst="rect">
            <a:avLst/>
          </a:prstGeom>
        </p:spPr>
      </p:pic>
      <p:sp>
        <p:nvSpPr>
          <p:cNvPr id="38" name="CuadroTexto 37">
            <a:extLst>
              <a:ext uri="{FF2B5EF4-FFF2-40B4-BE49-F238E27FC236}">
                <a16:creationId xmlns:a16="http://schemas.microsoft.com/office/drawing/2014/main" id="{B450895C-3419-2CDA-2B28-706CFA44BBE3}"/>
              </a:ext>
            </a:extLst>
          </p:cNvPr>
          <p:cNvSpPr txBox="1"/>
          <p:nvPr/>
        </p:nvSpPr>
        <p:spPr>
          <a:xfrm>
            <a:off x="922681" y="4557207"/>
            <a:ext cx="3966934" cy="1107996"/>
          </a:xfrm>
          <a:prstGeom prst="rect">
            <a:avLst/>
          </a:prstGeom>
        </p:spPr>
        <p:txBody>
          <a:bodyPr vert="horz" lIns="91440" tIns="45720" rIns="91440" bIns="45720" rtlCol="0" anchor="t">
            <a:noAutofit/>
          </a:bodyPr>
          <a:lstStyle/>
          <a:p>
            <a:pPr>
              <a:lnSpc>
                <a:spcPct val="90000"/>
              </a:lnSpc>
              <a:spcBef>
                <a:spcPts val="1200"/>
              </a:spcBef>
              <a:spcAft>
                <a:spcPts val="600"/>
              </a:spcAft>
              <a:buClr>
                <a:srgbClr val="00B5E2"/>
              </a:buClr>
              <a:buSzPct val="100000"/>
              <a:defRPr/>
            </a:pPr>
            <a:r>
              <a:rPr lang="es-ES" sz="2400" b="1" dirty="0">
                <a:latin typeface="Candara Light" panose="020E0502030303020204" pitchFamily="34" charset="0"/>
              </a:rPr>
              <a:t>Propuesta de creación de un observatorio de reactores modulares en España </a:t>
            </a:r>
          </a:p>
        </p:txBody>
      </p:sp>
      <p:sp>
        <p:nvSpPr>
          <p:cNvPr id="39" name="Rectángulo: esquinas redondeadas 38">
            <a:extLst>
              <a:ext uri="{FF2B5EF4-FFF2-40B4-BE49-F238E27FC236}">
                <a16:creationId xmlns:a16="http://schemas.microsoft.com/office/drawing/2014/main" id="{E6FBA117-4B9F-229B-4039-E90DD4A79572}"/>
              </a:ext>
            </a:extLst>
          </p:cNvPr>
          <p:cNvSpPr/>
          <p:nvPr/>
        </p:nvSpPr>
        <p:spPr>
          <a:xfrm>
            <a:off x="922681" y="5771106"/>
            <a:ext cx="3359761" cy="374571"/>
          </a:xfrm>
          <a:prstGeom prst="roundRect">
            <a:avLst>
              <a:gd name="adj" fmla="val 45148"/>
            </a:avLst>
          </a:prstGeom>
          <a:solidFill>
            <a:srgbClr val="0070C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9446" rIns="309446" rtlCol="0" anchor="ctr"/>
          <a:lstStyle/>
          <a:p>
            <a:endParaRPr lang="en-US" sz="1600" dirty="0" err="1">
              <a:solidFill>
                <a:schemeClr val="bg1"/>
              </a:solidFill>
              <a:latin typeface="+mj-lt"/>
            </a:endParaRPr>
          </a:p>
        </p:txBody>
      </p:sp>
      <p:sp>
        <p:nvSpPr>
          <p:cNvPr id="30" name="CuadroTexto 29">
            <a:extLst>
              <a:ext uri="{FF2B5EF4-FFF2-40B4-BE49-F238E27FC236}">
                <a16:creationId xmlns:a16="http://schemas.microsoft.com/office/drawing/2014/main" id="{A976679D-63F7-4438-0B0B-4551609D5848}"/>
              </a:ext>
            </a:extLst>
          </p:cNvPr>
          <p:cNvSpPr txBox="1"/>
          <p:nvPr/>
        </p:nvSpPr>
        <p:spPr>
          <a:xfrm>
            <a:off x="983640" y="5804502"/>
            <a:ext cx="3237841" cy="307777"/>
          </a:xfrm>
          <a:prstGeom prst="rect">
            <a:avLst/>
          </a:prstGeom>
          <a:noFill/>
        </p:spPr>
        <p:txBody>
          <a:bodyPr wrap="square">
            <a:spAutoFit/>
          </a:bodyPr>
          <a:lstStyle/>
          <a:p>
            <a:r>
              <a:rPr lang="es-ES" sz="1400" dirty="0">
                <a:solidFill>
                  <a:schemeClr val="bg1"/>
                </a:solidFill>
                <a:latin typeface="+mj-lt"/>
              </a:rPr>
              <a:t>42ª reunión del Consejo Gestor de CEIDEN</a:t>
            </a:r>
          </a:p>
        </p:txBody>
      </p:sp>
      <p:sp>
        <p:nvSpPr>
          <p:cNvPr id="41" name="CuadroTexto 40">
            <a:extLst>
              <a:ext uri="{FF2B5EF4-FFF2-40B4-BE49-F238E27FC236}">
                <a16:creationId xmlns:a16="http://schemas.microsoft.com/office/drawing/2014/main" id="{5AD82432-FCB0-EE9D-7660-64FB53B54163}"/>
              </a:ext>
            </a:extLst>
          </p:cNvPr>
          <p:cNvSpPr txBox="1"/>
          <p:nvPr/>
        </p:nvSpPr>
        <p:spPr>
          <a:xfrm>
            <a:off x="9319919" y="6308032"/>
            <a:ext cx="2689201" cy="276999"/>
          </a:xfrm>
          <a:prstGeom prst="rect">
            <a:avLst/>
          </a:prstGeom>
          <a:noFill/>
        </p:spPr>
        <p:txBody>
          <a:bodyPr wrap="square">
            <a:spAutoFit/>
          </a:bodyPr>
          <a:lstStyle/>
          <a:p>
            <a:pPr algn="r">
              <a:buClr>
                <a:srgbClr val="00B5E2"/>
              </a:buClr>
              <a:buSzPct val="100000"/>
              <a:defRPr/>
            </a:pPr>
            <a:r>
              <a:rPr lang="es-ES" sz="1200" dirty="0">
                <a:solidFill>
                  <a:schemeClr val="bg2">
                    <a:lumMod val="90000"/>
                  </a:schemeClr>
                </a:solidFill>
                <a:latin typeface="+mj-lt"/>
              </a:rPr>
              <a:t>20/10/2023, IDOM Office, Madrid</a:t>
            </a:r>
          </a:p>
        </p:txBody>
      </p:sp>
    </p:spTree>
    <p:extLst>
      <p:ext uri="{BB962C8B-B14F-4D97-AF65-F5344CB8AC3E}">
        <p14:creationId xmlns:p14="http://schemas.microsoft.com/office/powerpoint/2010/main" val="345926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25000" decel="50000" fill="hold" nodeType="withEffect">
                                  <p:stCondLst>
                                    <p:cond delay="0"/>
                                  </p:stCondLst>
                                  <p:childTnLst>
                                    <p:animMotion origin="layout" path="M 2.08333E-6 1.48148E-6 L -0.25 1.48148E-6 " pathEditMode="relative" rAng="0" ptsTypes="AA">
                                      <p:cBhvr>
                                        <p:cTn id="6" dur="20000" fill="hold"/>
                                        <p:tgtEl>
                                          <p:spTgt spid="1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3114825-D428-A64F-1C25-C659E47B6C2E}"/>
              </a:ext>
            </a:extLst>
          </p:cNvPr>
          <p:cNvSpPr>
            <a:spLocks noGrp="1"/>
          </p:cNvSpPr>
          <p:nvPr>
            <p:ph type="title"/>
          </p:nvPr>
        </p:nvSpPr>
        <p:spPr>
          <a:xfrm>
            <a:off x="4688045" y="1039957"/>
            <a:ext cx="5311845" cy="612535"/>
          </a:xfrm>
        </p:spPr>
        <p:txBody>
          <a:bodyPr>
            <a:noAutofit/>
          </a:bodyPr>
          <a:lstStyle/>
          <a:p>
            <a:pPr algn="ctr"/>
            <a:r>
              <a:rPr lang="es-ES" sz="3600" b="1" dirty="0">
                <a:solidFill>
                  <a:srgbClr val="04BCB3"/>
                </a:solidFill>
                <a:latin typeface="&amp;quot"/>
                <a:ea typeface="+mn-ea"/>
                <a:cs typeface="+mn-cs"/>
              </a:rPr>
              <a:t>Propuesta de actividades </a:t>
            </a:r>
          </a:p>
        </p:txBody>
      </p:sp>
      <p:sp>
        <p:nvSpPr>
          <p:cNvPr id="27" name="CuadroTexto 26">
            <a:extLst>
              <a:ext uri="{FF2B5EF4-FFF2-40B4-BE49-F238E27FC236}">
                <a16:creationId xmlns:a16="http://schemas.microsoft.com/office/drawing/2014/main" id="{DAD2B82E-62D6-FCE2-7D5D-35C381955C20}"/>
              </a:ext>
            </a:extLst>
          </p:cNvPr>
          <p:cNvSpPr txBox="1"/>
          <p:nvPr/>
        </p:nvSpPr>
        <p:spPr>
          <a:xfrm>
            <a:off x="9511004" y="2832472"/>
            <a:ext cx="1575767" cy="612536"/>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dirty="0">
                <a:latin typeface="Candara Light" panose="020E0502030303020204" pitchFamily="34" charset="0"/>
              </a:rPr>
              <a:t>Promoción sector </a:t>
            </a:r>
          </a:p>
        </p:txBody>
      </p:sp>
      <p:pic>
        <p:nvPicPr>
          <p:cNvPr id="28" name="Gráfico 27" descr="Cohete con relleno sólido">
            <a:extLst>
              <a:ext uri="{FF2B5EF4-FFF2-40B4-BE49-F238E27FC236}">
                <a16:creationId xmlns:a16="http://schemas.microsoft.com/office/drawing/2014/main" id="{210BAA35-6404-4E75-CE32-A16BC708E2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912110" y="2003421"/>
            <a:ext cx="773556" cy="773556"/>
          </a:xfrm>
          <a:prstGeom prst="rect">
            <a:avLst/>
          </a:prstGeom>
        </p:spPr>
      </p:pic>
      <p:sp>
        <p:nvSpPr>
          <p:cNvPr id="29" name="CuadroTexto 28">
            <a:extLst>
              <a:ext uri="{FF2B5EF4-FFF2-40B4-BE49-F238E27FC236}">
                <a16:creationId xmlns:a16="http://schemas.microsoft.com/office/drawing/2014/main" id="{4FF4C4FE-CFA9-80A0-62A7-722DAA4976CC}"/>
              </a:ext>
            </a:extLst>
          </p:cNvPr>
          <p:cNvSpPr txBox="1"/>
          <p:nvPr/>
        </p:nvSpPr>
        <p:spPr>
          <a:xfrm>
            <a:off x="9676460" y="3617441"/>
            <a:ext cx="1300211" cy="2267692"/>
          </a:xfrm>
          <a:prstGeom prst="rect">
            <a:avLst/>
          </a:prstGeom>
          <a:solidFill>
            <a:srgbClr val="04BCB3"/>
          </a:solidFill>
        </p:spPr>
        <p:txBody>
          <a:bodyPr wrap="square" anchor="ctr" anchorCtr="0">
            <a:noAutofit/>
          </a:bodyPr>
          <a:lstStyle/>
          <a:p>
            <a:pPr algn="ctr">
              <a:lnSpc>
                <a:spcPct val="90000"/>
              </a:lnSpc>
              <a:spcBef>
                <a:spcPts val="1200"/>
              </a:spcBef>
              <a:spcAft>
                <a:spcPts val="600"/>
              </a:spcAft>
              <a:buClr>
                <a:srgbClr val="00B5E2"/>
              </a:buClr>
              <a:buSzPct val="100000"/>
              <a:defRPr/>
            </a:pPr>
            <a:r>
              <a:rPr lang="es-ES" sz="1500" dirty="0">
                <a:solidFill>
                  <a:schemeClr val="bg1"/>
                </a:solidFill>
              </a:rPr>
              <a:t>Facilitar la concreción de proyectos e iniciativas que favorezcan el crecimiento de la marca España en el área de SMRs</a:t>
            </a:r>
          </a:p>
        </p:txBody>
      </p:sp>
      <p:sp>
        <p:nvSpPr>
          <p:cNvPr id="2" name="CuadroTexto 1">
            <a:extLst>
              <a:ext uri="{FF2B5EF4-FFF2-40B4-BE49-F238E27FC236}">
                <a16:creationId xmlns:a16="http://schemas.microsoft.com/office/drawing/2014/main" id="{274C0170-2713-D3F4-89FD-B572F9D48DF1}"/>
              </a:ext>
            </a:extLst>
          </p:cNvPr>
          <p:cNvSpPr txBox="1"/>
          <p:nvPr/>
        </p:nvSpPr>
        <p:spPr>
          <a:xfrm>
            <a:off x="3631459" y="2849820"/>
            <a:ext cx="1281303" cy="612536"/>
          </a:xfrm>
          <a:prstGeom prst="rect">
            <a:avLst/>
          </a:prstGeom>
        </p:spPr>
        <p:txBody>
          <a:bodyPr vert="horz" lIns="91440" tIns="45720" rIns="91440" bIns="45720" rtlCol="0" anchor="t">
            <a:normAutofit/>
          </a:bodyPr>
          <a:lstStyle>
            <a:defPPr>
              <a:defRPr lang="es-ES"/>
            </a:defPPr>
            <a:lvl1pPr algn="ctr">
              <a:lnSpc>
                <a:spcPct val="90000"/>
              </a:lnSpc>
              <a:spcBef>
                <a:spcPts val="1200"/>
              </a:spcBef>
              <a:spcAft>
                <a:spcPts val="600"/>
              </a:spcAft>
              <a:buClr>
                <a:srgbClr val="00B5E2"/>
              </a:buClr>
              <a:buSzPct val="100000"/>
              <a:defRPr>
                <a:latin typeface="Candara Light" panose="020E0502030303020204" pitchFamily="34" charset="0"/>
              </a:defRPr>
            </a:lvl1pPr>
          </a:lstStyle>
          <a:p>
            <a:r>
              <a:rPr lang="es-ES" dirty="0"/>
              <a:t>Hoja de ruta</a:t>
            </a:r>
          </a:p>
        </p:txBody>
      </p:sp>
      <p:pic>
        <p:nvPicPr>
          <p:cNvPr id="3" name="Gráfico 2" descr="Vías del tren con relleno sólido">
            <a:extLst>
              <a:ext uri="{FF2B5EF4-FFF2-40B4-BE49-F238E27FC236}">
                <a16:creationId xmlns:a16="http://schemas.microsoft.com/office/drawing/2014/main" id="{CAFCC8F3-AF45-7FDF-2C67-0A4F07E8C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85333" y="2025738"/>
            <a:ext cx="773556" cy="773556"/>
          </a:xfrm>
          <a:prstGeom prst="rect">
            <a:avLst/>
          </a:prstGeom>
        </p:spPr>
      </p:pic>
      <p:sp>
        <p:nvSpPr>
          <p:cNvPr id="5" name="CuadroTexto 4">
            <a:extLst>
              <a:ext uri="{FF2B5EF4-FFF2-40B4-BE49-F238E27FC236}">
                <a16:creationId xmlns:a16="http://schemas.microsoft.com/office/drawing/2014/main" id="{B5948A1E-8F6B-800D-121C-B02EB391806D}"/>
              </a:ext>
            </a:extLst>
          </p:cNvPr>
          <p:cNvSpPr txBox="1"/>
          <p:nvPr/>
        </p:nvSpPr>
        <p:spPr>
          <a:xfrm>
            <a:off x="3661876" y="3614308"/>
            <a:ext cx="1300211" cy="2267693"/>
          </a:xfrm>
          <a:prstGeom prst="rect">
            <a:avLst/>
          </a:prstGeom>
          <a:solidFill>
            <a:srgbClr val="04BCB3"/>
          </a:solidFill>
        </p:spPr>
        <p:txBody>
          <a:bodyPr wrap="square" anchor="ctr" anchorCtr="0">
            <a:noAutofit/>
          </a:bodyPr>
          <a:lstStyle>
            <a:defPPr>
              <a:defRPr lang="es-ES"/>
            </a:defPPr>
            <a:lvl1pPr algn="ctr">
              <a:lnSpc>
                <a:spcPct val="90000"/>
              </a:lnSpc>
              <a:spcBef>
                <a:spcPts val="1200"/>
              </a:spcBef>
              <a:spcAft>
                <a:spcPts val="600"/>
              </a:spcAft>
              <a:buClr>
                <a:srgbClr val="00B5E2"/>
              </a:buClr>
              <a:buSzPct val="100000"/>
              <a:defRPr sz="1500">
                <a:solidFill>
                  <a:schemeClr val="bg1"/>
                </a:solidFill>
              </a:defRPr>
            </a:lvl1pPr>
          </a:lstStyle>
          <a:p>
            <a:r>
              <a:rPr lang="es-ES" dirty="0"/>
              <a:t>Establecer un plan con áreas de prioridad y objetivos específicos, incluyendo la consolidación del grupo</a:t>
            </a:r>
          </a:p>
        </p:txBody>
      </p:sp>
      <p:sp>
        <p:nvSpPr>
          <p:cNvPr id="6" name="CuadroTexto 5">
            <a:extLst>
              <a:ext uri="{FF2B5EF4-FFF2-40B4-BE49-F238E27FC236}">
                <a16:creationId xmlns:a16="http://schemas.microsoft.com/office/drawing/2014/main" id="{AC7A3415-78BF-FC59-86D9-65280E4513F2}"/>
              </a:ext>
            </a:extLst>
          </p:cNvPr>
          <p:cNvSpPr txBox="1"/>
          <p:nvPr/>
        </p:nvSpPr>
        <p:spPr>
          <a:xfrm>
            <a:off x="5153549" y="2849820"/>
            <a:ext cx="1281303" cy="612536"/>
          </a:xfrm>
          <a:prstGeom prst="rect">
            <a:avLst/>
          </a:prstGeom>
        </p:spPr>
        <p:txBody>
          <a:bodyPr vert="horz" lIns="91440" tIns="45720" rIns="91440" bIns="45720" rtlCol="0" anchor="t">
            <a:normAutofit/>
          </a:bodyPr>
          <a:lstStyle>
            <a:defPPr>
              <a:defRPr lang="es-ES"/>
            </a:defPPr>
            <a:lvl1pPr algn="ctr">
              <a:lnSpc>
                <a:spcPct val="90000"/>
              </a:lnSpc>
              <a:spcBef>
                <a:spcPts val="1200"/>
              </a:spcBef>
              <a:spcAft>
                <a:spcPts val="600"/>
              </a:spcAft>
              <a:buClr>
                <a:srgbClr val="00B5E2"/>
              </a:buClr>
              <a:buSzPct val="100000"/>
              <a:defRPr>
                <a:latin typeface="Candara Light" panose="020E0502030303020204" pitchFamily="34" charset="0"/>
              </a:defRPr>
            </a:lvl1pPr>
          </a:lstStyle>
          <a:p>
            <a:r>
              <a:rPr lang="es-ES" dirty="0"/>
              <a:t>Nexo con Europa</a:t>
            </a:r>
          </a:p>
        </p:txBody>
      </p:sp>
      <p:pic>
        <p:nvPicPr>
          <p:cNvPr id="7" name="Gráfico 6" descr="Escena de un puente con relleno sólido">
            <a:extLst>
              <a:ext uri="{FF2B5EF4-FFF2-40B4-BE49-F238E27FC236}">
                <a16:creationId xmlns:a16="http://schemas.microsoft.com/office/drawing/2014/main" id="{EB6C8370-FED7-4EF5-82A3-5BCB8693F1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407423" y="1924312"/>
            <a:ext cx="773556" cy="773556"/>
          </a:xfrm>
          <a:prstGeom prst="rect">
            <a:avLst/>
          </a:prstGeom>
        </p:spPr>
      </p:pic>
      <p:sp>
        <p:nvSpPr>
          <p:cNvPr id="8" name="CuadroTexto 7">
            <a:extLst>
              <a:ext uri="{FF2B5EF4-FFF2-40B4-BE49-F238E27FC236}">
                <a16:creationId xmlns:a16="http://schemas.microsoft.com/office/drawing/2014/main" id="{4BD8A393-2C1A-E9C9-8947-5E61F36544C6}"/>
              </a:ext>
            </a:extLst>
          </p:cNvPr>
          <p:cNvSpPr txBox="1"/>
          <p:nvPr/>
        </p:nvSpPr>
        <p:spPr>
          <a:xfrm>
            <a:off x="5183966" y="3614308"/>
            <a:ext cx="1300211" cy="2267692"/>
          </a:xfrm>
          <a:prstGeom prst="rect">
            <a:avLst/>
          </a:prstGeom>
          <a:solidFill>
            <a:srgbClr val="04BCB3"/>
          </a:solidFill>
        </p:spPr>
        <p:txBody>
          <a:bodyPr wrap="square" anchor="ctr" anchorCtr="0">
            <a:noAutofit/>
          </a:bodyPr>
          <a:lstStyle>
            <a:defPPr>
              <a:defRPr lang="es-ES"/>
            </a:defPPr>
            <a:lvl1pPr algn="ctr">
              <a:lnSpc>
                <a:spcPct val="90000"/>
              </a:lnSpc>
              <a:spcBef>
                <a:spcPts val="1200"/>
              </a:spcBef>
              <a:spcAft>
                <a:spcPts val="600"/>
              </a:spcAft>
              <a:buClr>
                <a:srgbClr val="00B5E2"/>
              </a:buClr>
              <a:buSzPct val="100000"/>
              <a:defRPr sz="1500">
                <a:solidFill>
                  <a:schemeClr val="bg1"/>
                </a:solidFill>
              </a:defRPr>
            </a:lvl1pPr>
          </a:lstStyle>
          <a:p>
            <a:r>
              <a:rPr lang="es-ES" dirty="0"/>
              <a:t>Promover relación con stakeholders en Europa, incluyendo SMR partnership</a:t>
            </a:r>
          </a:p>
        </p:txBody>
      </p:sp>
      <p:sp>
        <p:nvSpPr>
          <p:cNvPr id="11" name="CuadroTexto 10">
            <a:extLst>
              <a:ext uri="{FF2B5EF4-FFF2-40B4-BE49-F238E27FC236}">
                <a16:creationId xmlns:a16="http://schemas.microsoft.com/office/drawing/2014/main" id="{8ED01278-8F50-92E3-F376-0309B88C3C7D}"/>
              </a:ext>
            </a:extLst>
          </p:cNvPr>
          <p:cNvSpPr txBox="1"/>
          <p:nvPr/>
        </p:nvSpPr>
        <p:spPr>
          <a:xfrm>
            <a:off x="6663446" y="2849820"/>
            <a:ext cx="1281303" cy="612536"/>
          </a:xfrm>
          <a:prstGeom prst="rect">
            <a:avLst/>
          </a:prstGeom>
        </p:spPr>
        <p:txBody>
          <a:bodyPr vert="horz" lIns="91440" tIns="45720" rIns="91440" bIns="45720" rtlCol="0" anchor="t">
            <a:normAutofit fontScale="92500"/>
          </a:bodyPr>
          <a:lstStyle>
            <a:defPPr>
              <a:defRPr lang="es-ES"/>
            </a:defPPr>
            <a:lvl1pPr algn="ctr">
              <a:lnSpc>
                <a:spcPct val="90000"/>
              </a:lnSpc>
              <a:spcBef>
                <a:spcPts val="1200"/>
              </a:spcBef>
              <a:spcAft>
                <a:spcPts val="600"/>
              </a:spcAft>
              <a:buClr>
                <a:srgbClr val="00B5E2"/>
              </a:buClr>
              <a:buSzPct val="100000"/>
              <a:defRPr>
                <a:latin typeface="Candara Light" panose="020E0502030303020204" pitchFamily="34" charset="0"/>
              </a:defRPr>
            </a:lvl1pPr>
          </a:lstStyle>
          <a:p>
            <a:r>
              <a:rPr lang="es-ES" dirty="0"/>
              <a:t>Vigilancia tecnológica</a:t>
            </a:r>
          </a:p>
        </p:txBody>
      </p:sp>
      <p:pic>
        <p:nvPicPr>
          <p:cNvPr id="12" name="Gráfico 11" descr="Telescopio con relleno sólido">
            <a:extLst>
              <a:ext uri="{FF2B5EF4-FFF2-40B4-BE49-F238E27FC236}">
                <a16:creationId xmlns:a16="http://schemas.microsoft.com/office/drawing/2014/main" id="{3F0A5BBF-1CCE-8AD3-F981-09DCDB1C45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929513" y="2000288"/>
            <a:ext cx="773556" cy="773556"/>
          </a:xfrm>
          <a:prstGeom prst="rect">
            <a:avLst/>
          </a:prstGeom>
        </p:spPr>
      </p:pic>
      <p:sp>
        <p:nvSpPr>
          <p:cNvPr id="13" name="CuadroTexto 12">
            <a:extLst>
              <a:ext uri="{FF2B5EF4-FFF2-40B4-BE49-F238E27FC236}">
                <a16:creationId xmlns:a16="http://schemas.microsoft.com/office/drawing/2014/main" id="{6B9E6B52-2637-A642-D826-9B2D1C43CFA4}"/>
              </a:ext>
            </a:extLst>
          </p:cNvPr>
          <p:cNvSpPr txBox="1"/>
          <p:nvPr/>
        </p:nvSpPr>
        <p:spPr>
          <a:xfrm>
            <a:off x="6693863" y="3614308"/>
            <a:ext cx="1300211" cy="2267692"/>
          </a:xfrm>
          <a:prstGeom prst="rect">
            <a:avLst/>
          </a:prstGeom>
          <a:solidFill>
            <a:srgbClr val="04BCB3"/>
          </a:solidFill>
        </p:spPr>
        <p:txBody>
          <a:bodyPr wrap="square" anchor="ctr" anchorCtr="0">
            <a:noAutofit/>
          </a:bodyPr>
          <a:lstStyle>
            <a:defPPr>
              <a:defRPr lang="es-ES"/>
            </a:defPPr>
            <a:lvl1pPr algn="ctr">
              <a:lnSpc>
                <a:spcPct val="90000"/>
              </a:lnSpc>
              <a:spcBef>
                <a:spcPts val="1200"/>
              </a:spcBef>
              <a:spcAft>
                <a:spcPts val="600"/>
              </a:spcAft>
              <a:buClr>
                <a:srgbClr val="00B5E2"/>
              </a:buClr>
              <a:buSzPct val="100000"/>
              <a:defRPr sz="1500">
                <a:solidFill>
                  <a:schemeClr val="bg1"/>
                </a:solidFill>
              </a:defRPr>
            </a:lvl1pPr>
          </a:lstStyle>
          <a:p>
            <a:r>
              <a:rPr lang="es-ES" dirty="0"/>
              <a:t>Identificar retos, oportunidades y palancas para el diseño y construcción de SMRs</a:t>
            </a:r>
          </a:p>
        </p:txBody>
      </p:sp>
      <p:sp>
        <p:nvSpPr>
          <p:cNvPr id="14" name="CuadroTexto 13">
            <a:extLst>
              <a:ext uri="{FF2B5EF4-FFF2-40B4-BE49-F238E27FC236}">
                <a16:creationId xmlns:a16="http://schemas.microsoft.com/office/drawing/2014/main" id="{E063D901-FE03-43E8-F2C5-4BC58733BED0}"/>
              </a:ext>
            </a:extLst>
          </p:cNvPr>
          <p:cNvSpPr txBox="1"/>
          <p:nvPr/>
        </p:nvSpPr>
        <p:spPr>
          <a:xfrm>
            <a:off x="8014378" y="2832472"/>
            <a:ext cx="1575767" cy="612536"/>
          </a:xfrm>
          <a:prstGeom prst="rect">
            <a:avLst/>
          </a:prstGeom>
        </p:spPr>
        <p:txBody>
          <a:bodyPr vert="horz" lIns="91440" tIns="45720" rIns="91440" bIns="45720" rtlCol="0" anchor="t">
            <a:normAutofit/>
          </a:bodyPr>
          <a:lstStyle>
            <a:defPPr>
              <a:defRPr lang="es-ES"/>
            </a:defPPr>
            <a:lvl1pPr algn="ctr">
              <a:lnSpc>
                <a:spcPct val="90000"/>
              </a:lnSpc>
              <a:spcBef>
                <a:spcPts val="1200"/>
              </a:spcBef>
              <a:spcAft>
                <a:spcPts val="600"/>
              </a:spcAft>
              <a:buClr>
                <a:srgbClr val="00B5E2"/>
              </a:buClr>
              <a:buSzPct val="100000"/>
              <a:defRPr>
                <a:latin typeface="Candara Light" panose="020E0502030303020204" pitchFamily="34" charset="0"/>
              </a:defRPr>
            </a:lvl1pPr>
          </a:lstStyle>
          <a:p>
            <a:r>
              <a:rPr lang="es-ES" dirty="0"/>
              <a:t>Referencia técnica</a:t>
            </a:r>
          </a:p>
        </p:txBody>
      </p:sp>
      <p:pic>
        <p:nvPicPr>
          <p:cNvPr id="15" name="Gráfico 14" descr="Pensamiento científico con relleno sólido">
            <a:extLst>
              <a:ext uri="{FF2B5EF4-FFF2-40B4-BE49-F238E27FC236}">
                <a16:creationId xmlns:a16="http://schemas.microsoft.com/office/drawing/2014/main" id="{DB8CADAA-549A-889E-C245-8CD63F71EC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415484" y="2003421"/>
            <a:ext cx="773556" cy="773556"/>
          </a:xfrm>
          <a:prstGeom prst="rect">
            <a:avLst/>
          </a:prstGeom>
        </p:spPr>
      </p:pic>
      <p:sp>
        <p:nvSpPr>
          <p:cNvPr id="16" name="CuadroTexto 15">
            <a:extLst>
              <a:ext uri="{FF2B5EF4-FFF2-40B4-BE49-F238E27FC236}">
                <a16:creationId xmlns:a16="http://schemas.microsoft.com/office/drawing/2014/main" id="{104558BD-B6AD-C44C-47D4-5C2EC9EFFBBE}"/>
              </a:ext>
            </a:extLst>
          </p:cNvPr>
          <p:cNvSpPr txBox="1"/>
          <p:nvPr/>
        </p:nvSpPr>
        <p:spPr>
          <a:xfrm>
            <a:off x="8179834" y="3617441"/>
            <a:ext cx="1300211" cy="2267692"/>
          </a:xfrm>
          <a:prstGeom prst="rect">
            <a:avLst/>
          </a:prstGeom>
          <a:solidFill>
            <a:srgbClr val="04BCB3"/>
          </a:solidFill>
        </p:spPr>
        <p:txBody>
          <a:bodyPr wrap="square" anchor="ctr" anchorCtr="0">
            <a:noAutofit/>
          </a:bodyPr>
          <a:lstStyle>
            <a:defPPr>
              <a:defRPr lang="es-ES"/>
            </a:defPPr>
            <a:lvl1pPr algn="ctr">
              <a:lnSpc>
                <a:spcPct val="90000"/>
              </a:lnSpc>
              <a:spcBef>
                <a:spcPts val="1200"/>
              </a:spcBef>
              <a:spcAft>
                <a:spcPts val="600"/>
              </a:spcAft>
              <a:buClr>
                <a:srgbClr val="00B5E2"/>
              </a:buClr>
              <a:buSzPct val="100000"/>
              <a:defRPr sz="1500">
                <a:solidFill>
                  <a:schemeClr val="bg1"/>
                </a:solidFill>
              </a:defRPr>
            </a:lvl1pPr>
          </a:lstStyle>
          <a:p>
            <a:r>
              <a:rPr lang="es-ES" dirty="0"/>
              <a:t>Generar conocimiento objetivo que permita informar a legisladores, reguladores y al público en general</a:t>
            </a:r>
          </a:p>
        </p:txBody>
      </p:sp>
      <p:grpSp>
        <p:nvGrpSpPr>
          <p:cNvPr id="30" name="Grupo 29">
            <a:extLst>
              <a:ext uri="{FF2B5EF4-FFF2-40B4-BE49-F238E27FC236}">
                <a16:creationId xmlns:a16="http://schemas.microsoft.com/office/drawing/2014/main" id="{96B7651E-5D8E-2D70-91F5-9977F076580D}"/>
              </a:ext>
            </a:extLst>
          </p:cNvPr>
          <p:cNvGrpSpPr/>
          <p:nvPr/>
        </p:nvGrpSpPr>
        <p:grpSpPr>
          <a:xfrm rot="10800000">
            <a:off x="-2651325" y="781834"/>
            <a:ext cx="5322967" cy="5294330"/>
            <a:chOff x="700651" y="1014484"/>
            <a:chExt cx="5322967" cy="5294330"/>
          </a:xfrm>
        </p:grpSpPr>
        <p:grpSp>
          <p:nvGrpSpPr>
            <p:cNvPr id="31" name="Grupo 30">
              <a:extLst>
                <a:ext uri="{FF2B5EF4-FFF2-40B4-BE49-F238E27FC236}">
                  <a16:creationId xmlns:a16="http://schemas.microsoft.com/office/drawing/2014/main" id="{746839A1-ED42-90FA-8C76-E987DC763F58}"/>
                </a:ext>
              </a:extLst>
            </p:cNvPr>
            <p:cNvGrpSpPr/>
            <p:nvPr/>
          </p:nvGrpSpPr>
          <p:grpSpPr>
            <a:xfrm rot="10800000">
              <a:off x="700651" y="1014484"/>
              <a:ext cx="5322967" cy="5294330"/>
              <a:chOff x="629533" y="909427"/>
              <a:chExt cx="5322967" cy="5294330"/>
            </a:xfrm>
          </p:grpSpPr>
          <p:grpSp>
            <p:nvGrpSpPr>
              <p:cNvPr id="129" name="Grupo 128">
                <a:extLst>
                  <a:ext uri="{FF2B5EF4-FFF2-40B4-BE49-F238E27FC236}">
                    <a16:creationId xmlns:a16="http://schemas.microsoft.com/office/drawing/2014/main" id="{BEFA17BC-156A-CE10-729D-7071A5757DD8}"/>
                  </a:ext>
                </a:extLst>
              </p:cNvPr>
              <p:cNvGrpSpPr/>
              <p:nvPr/>
            </p:nvGrpSpPr>
            <p:grpSpPr>
              <a:xfrm rot="10797528">
                <a:off x="629533" y="909427"/>
                <a:ext cx="5322967" cy="5294330"/>
                <a:chOff x="3433691" y="746870"/>
                <a:chExt cx="5322967" cy="5294330"/>
              </a:xfrm>
            </p:grpSpPr>
            <p:sp>
              <p:nvSpPr>
                <p:cNvPr id="169" name="Forma libre: forma 168">
                  <a:extLst>
                    <a:ext uri="{FF2B5EF4-FFF2-40B4-BE49-F238E27FC236}">
                      <a16:creationId xmlns:a16="http://schemas.microsoft.com/office/drawing/2014/main" id="{4A5608E1-9A4E-7DE9-2F71-AA77FCFCA610}"/>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3" name="Forma libre: forma 172">
                  <a:extLst>
                    <a:ext uri="{FF2B5EF4-FFF2-40B4-BE49-F238E27FC236}">
                      <a16:creationId xmlns:a16="http://schemas.microsoft.com/office/drawing/2014/main" id="{948351DA-BEB3-3283-137F-1BB1F1594934}"/>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4" name="Forma libre: forma 173">
                  <a:extLst>
                    <a:ext uri="{FF2B5EF4-FFF2-40B4-BE49-F238E27FC236}">
                      <a16:creationId xmlns:a16="http://schemas.microsoft.com/office/drawing/2014/main" id="{BDEFC71E-9FA7-851A-4129-2FCBB4CFEFF4}"/>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5" name="Forma libre: forma 174">
                  <a:extLst>
                    <a:ext uri="{FF2B5EF4-FFF2-40B4-BE49-F238E27FC236}">
                      <a16:creationId xmlns:a16="http://schemas.microsoft.com/office/drawing/2014/main" id="{0DF16293-DFD4-7C64-0338-AEC13C824BE0}"/>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6" name="Forma libre: forma 175">
                  <a:extLst>
                    <a:ext uri="{FF2B5EF4-FFF2-40B4-BE49-F238E27FC236}">
                      <a16:creationId xmlns:a16="http://schemas.microsoft.com/office/drawing/2014/main" id="{5DA7AEC9-C621-968D-DC44-037176DD5E03}"/>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7" name="Forma libre: forma 176">
                  <a:extLst>
                    <a:ext uri="{FF2B5EF4-FFF2-40B4-BE49-F238E27FC236}">
                      <a16:creationId xmlns:a16="http://schemas.microsoft.com/office/drawing/2014/main" id="{9F919B5F-A97C-CC49-5BCC-A722E73940D3}"/>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8" name="Forma libre: forma 177">
                  <a:extLst>
                    <a:ext uri="{FF2B5EF4-FFF2-40B4-BE49-F238E27FC236}">
                      <a16:creationId xmlns:a16="http://schemas.microsoft.com/office/drawing/2014/main" id="{DD8C35E6-B6BF-FC5E-934E-E14DE50132B8}"/>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9" name="Forma libre: forma 178">
                  <a:extLst>
                    <a:ext uri="{FF2B5EF4-FFF2-40B4-BE49-F238E27FC236}">
                      <a16:creationId xmlns:a16="http://schemas.microsoft.com/office/drawing/2014/main" id="{6AD4BD4A-1EB7-D1A3-DEE2-7C8F8F049C93}"/>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0" name="Forma libre: forma 179">
                  <a:extLst>
                    <a:ext uri="{FF2B5EF4-FFF2-40B4-BE49-F238E27FC236}">
                      <a16:creationId xmlns:a16="http://schemas.microsoft.com/office/drawing/2014/main" id="{709F1B18-FB7B-180B-21A4-AD9AA3408728}"/>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1" name="Forma libre: forma 180">
                  <a:extLst>
                    <a:ext uri="{FF2B5EF4-FFF2-40B4-BE49-F238E27FC236}">
                      <a16:creationId xmlns:a16="http://schemas.microsoft.com/office/drawing/2014/main" id="{874F7F2F-E2EB-A876-10DB-B357E6B14825}"/>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2" name="Forma libre: forma 181">
                  <a:extLst>
                    <a:ext uri="{FF2B5EF4-FFF2-40B4-BE49-F238E27FC236}">
                      <a16:creationId xmlns:a16="http://schemas.microsoft.com/office/drawing/2014/main" id="{26B5D4D8-3A37-41F1-FA85-645AA3D049D0}"/>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3" name="Forma libre: forma 182">
                  <a:extLst>
                    <a:ext uri="{FF2B5EF4-FFF2-40B4-BE49-F238E27FC236}">
                      <a16:creationId xmlns:a16="http://schemas.microsoft.com/office/drawing/2014/main" id="{902F07FB-B81F-2433-2C35-4FDAA1B44D5B}"/>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4" name="Forma libre: forma 183">
                  <a:extLst>
                    <a:ext uri="{FF2B5EF4-FFF2-40B4-BE49-F238E27FC236}">
                      <a16:creationId xmlns:a16="http://schemas.microsoft.com/office/drawing/2014/main" id="{2E573DD6-7F9F-26AD-47FA-42B85E546B74}"/>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5" name="Forma libre: forma 184">
                  <a:extLst>
                    <a:ext uri="{FF2B5EF4-FFF2-40B4-BE49-F238E27FC236}">
                      <a16:creationId xmlns:a16="http://schemas.microsoft.com/office/drawing/2014/main" id="{B8F29CC0-AFD5-28A3-4A31-D151B1BE257D}"/>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6" name="Forma libre: forma 185">
                  <a:extLst>
                    <a:ext uri="{FF2B5EF4-FFF2-40B4-BE49-F238E27FC236}">
                      <a16:creationId xmlns:a16="http://schemas.microsoft.com/office/drawing/2014/main" id="{3FBEA56B-F6BC-4105-7EE6-48B87C4E190B}"/>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7" name="Forma libre: forma 186">
                  <a:extLst>
                    <a:ext uri="{FF2B5EF4-FFF2-40B4-BE49-F238E27FC236}">
                      <a16:creationId xmlns:a16="http://schemas.microsoft.com/office/drawing/2014/main" id="{D6EC6E6B-7892-E897-88F0-DFFE4A0B8D3C}"/>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188" name="Grupo 187">
                  <a:extLst>
                    <a:ext uri="{FF2B5EF4-FFF2-40B4-BE49-F238E27FC236}">
                      <a16:creationId xmlns:a16="http://schemas.microsoft.com/office/drawing/2014/main" id="{25138B17-DB81-2FF4-42EB-23375519C773}"/>
                    </a:ext>
                  </a:extLst>
                </p:cNvPr>
                <p:cNvGrpSpPr/>
                <p:nvPr/>
              </p:nvGrpSpPr>
              <p:grpSpPr>
                <a:xfrm>
                  <a:off x="3433691" y="1040235"/>
                  <a:ext cx="5322967" cy="4777295"/>
                  <a:chOff x="3433691" y="1040235"/>
                  <a:chExt cx="5322967" cy="4777295"/>
                </a:xfrm>
                <a:solidFill>
                  <a:schemeClr val="bg2">
                    <a:lumMod val="10000"/>
                  </a:schemeClr>
                </a:solidFill>
              </p:grpSpPr>
              <p:sp>
                <p:nvSpPr>
                  <p:cNvPr id="192" name="Forma libre: forma 191">
                    <a:extLst>
                      <a:ext uri="{FF2B5EF4-FFF2-40B4-BE49-F238E27FC236}">
                        <a16:creationId xmlns:a16="http://schemas.microsoft.com/office/drawing/2014/main" id="{77FAA5E1-6F0A-FBB4-329A-4EE2B6BAF35E}"/>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3" name="Forma libre: forma 192">
                    <a:extLst>
                      <a:ext uri="{FF2B5EF4-FFF2-40B4-BE49-F238E27FC236}">
                        <a16:creationId xmlns:a16="http://schemas.microsoft.com/office/drawing/2014/main" id="{A800C1C5-D925-0E23-A834-660E12EDDE38}"/>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4" name="Forma libre: forma 193">
                    <a:extLst>
                      <a:ext uri="{FF2B5EF4-FFF2-40B4-BE49-F238E27FC236}">
                        <a16:creationId xmlns:a16="http://schemas.microsoft.com/office/drawing/2014/main" id="{A8B1967D-3F59-306A-9950-6D9A2923A9E7}"/>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04BCB3"/>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5" name="Forma libre: forma 194">
                    <a:extLst>
                      <a:ext uri="{FF2B5EF4-FFF2-40B4-BE49-F238E27FC236}">
                        <a16:creationId xmlns:a16="http://schemas.microsoft.com/office/drawing/2014/main" id="{CD0A97E8-DABF-3E3F-9CE8-3AF61EE898A2}"/>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6" name="Forma libre: forma 195">
                    <a:extLst>
                      <a:ext uri="{FF2B5EF4-FFF2-40B4-BE49-F238E27FC236}">
                        <a16:creationId xmlns:a16="http://schemas.microsoft.com/office/drawing/2014/main" id="{96525D38-76AE-E0ED-9AA6-0D1374E475E1}"/>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7" name="Forma libre: forma 196">
                    <a:extLst>
                      <a:ext uri="{FF2B5EF4-FFF2-40B4-BE49-F238E27FC236}">
                        <a16:creationId xmlns:a16="http://schemas.microsoft.com/office/drawing/2014/main" id="{1076AEF9-960E-4DB6-67AD-56E6C6E475BB}"/>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89" name="Forma libre: forma 188">
                  <a:extLst>
                    <a:ext uri="{FF2B5EF4-FFF2-40B4-BE49-F238E27FC236}">
                      <a16:creationId xmlns:a16="http://schemas.microsoft.com/office/drawing/2014/main" id="{2031A0A0-8265-F1D2-F54D-1CC322BE19CC}"/>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0" name="Forma libre: forma 189">
                  <a:extLst>
                    <a:ext uri="{FF2B5EF4-FFF2-40B4-BE49-F238E27FC236}">
                      <a16:creationId xmlns:a16="http://schemas.microsoft.com/office/drawing/2014/main" id="{B8C97B69-CEF8-BE6C-BED0-B69C348733E3}"/>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1" name="Forma libre: forma 190">
                  <a:extLst>
                    <a:ext uri="{FF2B5EF4-FFF2-40B4-BE49-F238E27FC236}">
                      <a16:creationId xmlns:a16="http://schemas.microsoft.com/office/drawing/2014/main" id="{E2D233B7-5468-E1A4-50CB-458FE6B5BED0}"/>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130" name="Gráfico 129" descr="Pasos de baile con relleno sólido">
                <a:extLst>
                  <a:ext uri="{FF2B5EF4-FFF2-40B4-BE49-F238E27FC236}">
                    <a16:creationId xmlns:a16="http://schemas.microsoft.com/office/drawing/2014/main" id="{B6DADCB6-E8C7-F2B3-3E43-859D5CFEB2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1213120" y="3194105"/>
                <a:ext cx="669661" cy="669661"/>
              </a:xfrm>
              <a:prstGeom prst="rect">
                <a:avLst/>
              </a:prstGeom>
            </p:spPr>
          </p:pic>
          <p:pic>
            <p:nvPicPr>
              <p:cNvPr id="131" name="Gráfico 130" descr="Jerarquía con relleno sólido">
                <a:extLst>
                  <a:ext uri="{FF2B5EF4-FFF2-40B4-BE49-F238E27FC236}">
                    <a16:creationId xmlns:a16="http://schemas.microsoft.com/office/drawing/2014/main" id="{3A14467D-97E1-19B6-CD72-E1AE1338A33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258079">
                <a:off x="2102992" y="1673800"/>
                <a:ext cx="669661" cy="669661"/>
              </a:xfrm>
              <a:prstGeom prst="rect">
                <a:avLst/>
              </a:prstGeom>
            </p:spPr>
          </p:pic>
          <p:pic>
            <p:nvPicPr>
              <p:cNvPr id="164" name="Gráfico 163" descr="Notas adhesivas  con relleno sólido">
                <a:extLst>
                  <a:ext uri="{FF2B5EF4-FFF2-40B4-BE49-F238E27FC236}">
                    <a16:creationId xmlns:a16="http://schemas.microsoft.com/office/drawing/2014/main" id="{E4A6951E-190D-1914-7CCF-0BC9DAB695B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97891" y="3213147"/>
                <a:ext cx="669662" cy="669662"/>
              </a:xfrm>
              <a:prstGeom prst="rect">
                <a:avLst/>
              </a:prstGeom>
            </p:spPr>
          </p:pic>
          <p:pic>
            <p:nvPicPr>
              <p:cNvPr id="166" name="Gráfico 165" descr="Diana con relleno sólido">
                <a:extLst>
                  <a:ext uri="{FF2B5EF4-FFF2-40B4-BE49-F238E27FC236}">
                    <a16:creationId xmlns:a16="http://schemas.microsoft.com/office/drawing/2014/main" id="{54335287-D135-4608-76F9-59654EBF0C0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3423201">
                <a:off x="3793450" y="4710867"/>
                <a:ext cx="669661" cy="669661"/>
              </a:xfrm>
              <a:prstGeom prst="rect">
                <a:avLst/>
              </a:prstGeom>
            </p:spPr>
          </p:pic>
          <p:pic>
            <p:nvPicPr>
              <p:cNvPr id="167" name="Gráfico 166" descr="Signo de interrogación con relleno sólido">
                <a:extLst>
                  <a:ext uri="{FF2B5EF4-FFF2-40B4-BE49-F238E27FC236}">
                    <a16:creationId xmlns:a16="http://schemas.microsoft.com/office/drawing/2014/main" id="{610CD6CE-535F-2C53-52B2-B469AFAF196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7336161">
                <a:off x="2116401" y="4669289"/>
                <a:ext cx="669661" cy="669661"/>
              </a:xfrm>
              <a:prstGeom prst="rect">
                <a:avLst/>
              </a:prstGeom>
            </p:spPr>
          </p:pic>
          <p:pic>
            <p:nvPicPr>
              <p:cNvPr id="168" name="Gráfico 167" descr="Hucha con relleno sólido">
                <a:extLst>
                  <a:ext uri="{FF2B5EF4-FFF2-40B4-BE49-F238E27FC236}">
                    <a16:creationId xmlns:a16="http://schemas.microsoft.com/office/drawing/2014/main" id="{7B68FD49-11C5-CA13-D0CD-4847D797E50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8172709">
                <a:off x="3806665" y="1641074"/>
                <a:ext cx="669661" cy="669661"/>
              </a:xfrm>
              <a:prstGeom prst="rect">
                <a:avLst/>
              </a:prstGeom>
            </p:spPr>
          </p:pic>
        </p:grpSp>
        <p:sp>
          <p:nvSpPr>
            <p:cNvPr id="128" name="Elipse 127">
              <a:extLst>
                <a:ext uri="{FF2B5EF4-FFF2-40B4-BE49-F238E27FC236}">
                  <a16:creationId xmlns:a16="http://schemas.microsoft.com/office/drawing/2014/main" id="{AC07AB12-EC3C-C935-4A61-E2D4627EF1C9}"/>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spTree>
    <p:extLst>
      <p:ext uri="{BB962C8B-B14F-4D97-AF65-F5344CB8AC3E}">
        <p14:creationId xmlns:p14="http://schemas.microsoft.com/office/powerpoint/2010/main" val="3218229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7 Imagen">
            <a:extLst>
              <a:ext uri="{FF2B5EF4-FFF2-40B4-BE49-F238E27FC236}">
                <a16:creationId xmlns:a16="http://schemas.microsoft.com/office/drawing/2014/main" id="{D290D331-431A-652B-3528-21E37A969B69}"/>
              </a:ext>
            </a:extLst>
          </p:cNvPr>
          <p:cNvPicPr>
            <a:picLocks noChangeAspect="1"/>
          </p:cNvPicPr>
          <p:nvPr/>
        </p:nvPicPr>
        <p:blipFill rotWithShape="1">
          <a:blip r:embed="rId2">
            <a:extLst>
              <a:ext uri="{28A0092B-C50C-407E-A947-70E740481C1C}">
                <a14:useLocalDpi xmlns:a14="http://schemas.microsoft.com/office/drawing/2010/main" val="0"/>
              </a:ext>
            </a:extLst>
          </a:blip>
          <a:srcRect r="17355" b="19312"/>
          <a:stretch/>
        </p:blipFill>
        <p:spPr bwMode="auto">
          <a:xfrm>
            <a:off x="2917470" y="417912"/>
            <a:ext cx="8452372" cy="523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B2E6666D-D639-BBFF-D6F8-22E93B2823FE}"/>
              </a:ext>
            </a:extLst>
          </p:cNvPr>
          <p:cNvSpPr/>
          <p:nvPr/>
        </p:nvSpPr>
        <p:spPr>
          <a:xfrm>
            <a:off x="2903325" y="1765613"/>
            <a:ext cx="8466517" cy="3884951"/>
          </a:xfrm>
          <a:prstGeom prst="rect">
            <a:avLst/>
          </a:prstGeom>
          <a:solidFill>
            <a:schemeClr val="bg1">
              <a:alpha val="82000"/>
            </a:schemeClr>
          </a:solidFill>
        </p:spPr>
        <p:txBody>
          <a:bodyPr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4" name="Rectángulo 3">
            <a:extLst>
              <a:ext uri="{FF2B5EF4-FFF2-40B4-BE49-F238E27FC236}">
                <a16:creationId xmlns:a16="http://schemas.microsoft.com/office/drawing/2014/main" id="{3712ECEF-17E0-4952-EF64-B5F3E1133CF1}"/>
              </a:ext>
            </a:extLst>
          </p:cNvPr>
          <p:cNvSpPr/>
          <p:nvPr/>
        </p:nvSpPr>
        <p:spPr>
          <a:xfrm>
            <a:off x="4488389" y="2498493"/>
            <a:ext cx="3339694" cy="523220"/>
          </a:xfrm>
          <a:prstGeom prst="rect">
            <a:avLst/>
          </a:prstGeom>
        </p:spPr>
        <p:txBody>
          <a:bodyPr wrap="square">
            <a:spAutoFit/>
          </a:bodyPr>
          <a:lstStyle/>
          <a:p>
            <a:r>
              <a:rPr lang="es-ES" sz="2800" b="1" dirty="0">
                <a:solidFill>
                  <a:srgbClr val="00B5E2"/>
                </a:solidFill>
                <a:latin typeface="&amp;quot"/>
              </a:rPr>
              <a:t>Visión</a:t>
            </a:r>
            <a:endParaRPr lang="en-US" sz="2800" b="1" dirty="0">
              <a:solidFill>
                <a:srgbClr val="00B5E2"/>
              </a:solidFill>
              <a:latin typeface="&amp;quot"/>
            </a:endParaRPr>
          </a:p>
        </p:txBody>
      </p:sp>
      <p:sp>
        <p:nvSpPr>
          <p:cNvPr id="5" name="CuadroTexto 4">
            <a:extLst>
              <a:ext uri="{FF2B5EF4-FFF2-40B4-BE49-F238E27FC236}">
                <a16:creationId xmlns:a16="http://schemas.microsoft.com/office/drawing/2014/main" id="{CD445753-2555-6B7A-5B9D-06EB0ACC388C}"/>
              </a:ext>
            </a:extLst>
          </p:cNvPr>
          <p:cNvSpPr txBox="1"/>
          <p:nvPr/>
        </p:nvSpPr>
        <p:spPr>
          <a:xfrm>
            <a:off x="4488390" y="2954939"/>
            <a:ext cx="2543850" cy="743107"/>
          </a:xfrm>
          <a:prstGeom prst="rect">
            <a:avLst/>
          </a:prstGeom>
        </p:spPr>
        <p:txBody>
          <a:bodyPr vert="horz" lIns="91440" tIns="45720" rIns="91440" bIns="45720" rtlCol="0" anchor="t">
            <a:noAutofit/>
          </a:bodyPr>
          <a:lstStyle/>
          <a:p>
            <a:pPr>
              <a:lnSpc>
                <a:spcPct val="90000"/>
              </a:lnSpc>
              <a:spcBef>
                <a:spcPts val="1200"/>
              </a:spcBef>
              <a:spcAft>
                <a:spcPts val="600"/>
              </a:spcAft>
              <a:buClr>
                <a:srgbClr val="00B5E2"/>
              </a:buClr>
              <a:buSzPct val="100000"/>
              <a:defRPr/>
            </a:pPr>
            <a:r>
              <a:rPr lang="es-ES" sz="1400" b="1" dirty="0">
                <a:latin typeface="Candara Light" panose="020E0502030303020204" pitchFamily="34" charset="0"/>
              </a:rPr>
              <a:t>Nos permite tener un grupo dedicado a observar la evolución del mercado de SMRs</a:t>
            </a:r>
          </a:p>
        </p:txBody>
      </p:sp>
      <p:sp>
        <p:nvSpPr>
          <p:cNvPr id="8" name="Título 1">
            <a:extLst>
              <a:ext uri="{FF2B5EF4-FFF2-40B4-BE49-F238E27FC236}">
                <a16:creationId xmlns:a16="http://schemas.microsoft.com/office/drawing/2014/main" id="{D0353651-71D8-9F30-CBC1-18FA4B746836}"/>
              </a:ext>
            </a:extLst>
          </p:cNvPr>
          <p:cNvSpPr>
            <a:spLocks noGrp="1"/>
          </p:cNvSpPr>
          <p:nvPr>
            <p:ph type="title"/>
          </p:nvPr>
        </p:nvSpPr>
        <p:spPr>
          <a:xfrm>
            <a:off x="3345226" y="1416462"/>
            <a:ext cx="5311845" cy="612535"/>
          </a:xfrm>
        </p:spPr>
        <p:txBody>
          <a:bodyPr>
            <a:noAutofit/>
          </a:bodyPr>
          <a:lstStyle/>
          <a:p>
            <a:r>
              <a:rPr lang="es-ES" sz="3600" b="1" dirty="0">
                <a:solidFill>
                  <a:srgbClr val="00B5E2"/>
                </a:solidFill>
                <a:latin typeface="&amp;quot"/>
                <a:ea typeface="+mn-ea"/>
                <a:cs typeface="+mn-cs"/>
              </a:rPr>
              <a:t>Beneficios para el sector</a:t>
            </a:r>
          </a:p>
        </p:txBody>
      </p:sp>
      <p:sp>
        <p:nvSpPr>
          <p:cNvPr id="2" name="Rectángulo: esquinas redondeadas 1">
            <a:extLst>
              <a:ext uri="{FF2B5EF4-FFF2-40B4-BE49-F238E27FC236}">
                <a16:creationId xmlns:a16="http://schemas.microsoft.com/office/drawing/2014/main" id="{43E8240A-74DC-7C13-B949-E45B50487BCB}"/>
              </a:ext>
            </a:extLst>
          </p:cNvPr>
          <p:cNvSpPr/>
          <p:nvPr/>
        </p:nvSpPr>
        <p:spPr>
          <a:xfrm>
            <a:off x="3327126" y="2607359"/>
            <a:ext cx="1041232" cy="974912"/>
          </a:xfrm>
          <a:prstGeom prst="roundRect">
            <a:avLst/>
          </a:prstGeom>
          <a:solidFill>
            <a:srgbClr val="0070C0"/>
          </a:solidFill>
        </p:spPr>
        <p:txBody>
          <a:bodyPr rtlCol="0" anchor="ctr">
            <a:noAutofit/>
          </a:bodyPr>
          <a:lstStyle/>
          <a:p>
            <a:pPr algn="ctr">
              <a:spcBef>
                <a:spcPts val="600"/>
              </a:spcBef>
              <a:spcAft>
                <a:spcPts val="600"/>
              </a:spcAft>
            </a:pPr>
            <a:r>
              <a:rPr lang="es-ES" sz="7200" b="1" dirty="0">
                <a:solidFill>
                  <a:schemeClr val="bg1"/>
                </a:solidFill>
                <a:latin typeface="&amp;quot"/>
              </a:rPr>
              <a:t>1</a:t>
            </a:r>
            <a:endParaRPr lang="en-US" sz="7200" b="1" dirty="0" err="1">
              <a:solidFill>
                <a:schemeClr val="bg1"/>
              </a:solidFill>
              <a:latin typeface="&amp;quot"/>
            </a:endParaRPr>
          </a:p>
        </p:txBody>
      </p:sp>
      <p:sp>
        <p:nvSpPr>
          <p:cNvPr id="9" name="Rectángulo 8">
            <a:extLst>
              <a:ext uri="{FF2B5EF4-FFF2-40B4-BE49-F238E27FC236}">
                <a16:creationId xmlns:a16="http://schemas.microsoft.com/office/drawing/2014/main" id="{A04EFF04-2C6C-E45D-3A01-0DA0FDA66274}"/>
              </a:ext>
            </a:extLst>
          </p:cNvPr>
          <p:cNvSpPr/>
          <p:nvPr/>
        </p:nvSpPr>
        <p:spPr>
          <a:xfrm>
            <a:off x="4488389" y="4082217"/>
            <a:ext cx="3339694" cy="523220"/>
          </a:xfrm>
          <a:prstGeom prst="rect">
            <a:avLst/>
          </a:prstGeom>
        </p:spPr>
        <p:txBody>
          <a:bodyPr wrap="square">
            <a:spAutoFit/>
          </a:bodyPr>
          <a:lstStyle/>
          <a:p>
            <a:r>
              <a:rPr lang="es-ES" sz="2800" b="1" dirty="0">
                <a:solidFill>
                  <a:srgbClr val="00B5E2"/>
                </a:solidFill>
                <a:latin typeface="&amp;quot"/>
              </a:rPr>
              <a:t>Promoción</a:t>
            </a:r>
            <a:endParaRPr lang="en-US" sz="2800" b="1" dirty="0">
              <a:solidFill>
                <a:srgbClr val="00B5E2"/>
              </a:solidFill>
              <a:latin typeface="&amp;quot"/>
            </a:endParaRPr>
          </a:p>
        </p:txBody>
      </p:sp>
      <p:sp>
        <p:nvSpPr>
          <p:cNvPr id="10" name="CuadroTexto 9">
            <a:extLst>
              <a:ext uri="{FF2B5EF4-FFF2-40B4-BE49-F238E27FC236}">
                <a16:creationId xmlns:a16="http://schemas.microsoft.com/office/drawing/2014/main" id="{4806F4F9-2EDD-1E74-B39D-C15A56BFAC00}"/>
              </a:ext>
            </a:extLst>
          </p:cNvPr>
          <p:cNvSpPr txBox="1"/>
          <p:nvPr/>
        </p:nvSpPr>
        <p:spPr>
          <a:xfrm>
            <a:off x="4488390" y="4538663"/>
            <a:ext cx="2543850" cy="743107"/>
          </a:xfrm>
          <a:prstGeom prst="rect">
            <a:avLst/>
          </a:prstGeom>
        </p:spPr>
        <p:txBody>
          <a:bodyPr vert="horz" lIns="91440" tIns="45720" rIns="91440" bIns="45720" rtlCol="0" anchor="t">
            <a:noAutofit/>
          </a:bodyPr>
          <a:lstStyle/>
          <a:p>
            <a:pPr>
              <a:lnSpc>
                <a:spcPct val="90000"/>
              </a:lnSpc>
              <a:spcBef>
                <a:spcPts val="1200"/>
              </a:spcBef>
              <a:spcAft>
                <a:spcPts val="600"/>
              </a:spcAft>
              <a:buClr>
                <a:srgbClr val="00B5E2"/>
              </a:buClr>
              <a:buSzPct val="100000"/>
              <a:defRPr/>
            </a:pPr>
            <a:r>
              <a:rPr lang="es-ES" sz="1400" b="1" dirty="0">
                <a:latin typeface="Candara Light" panose="020E0502030303020204" pitchFamily="34" charset="0"/>
              </a:rPr>
              <a:t>Nos facilita la identificación de oportunidades, proyectos e iniciativas</a:t>
            </a:r>
          </a:p>
        </p:txBody>
      </p:sp>
      <p:sp>
        <p:nvSpPr>
          <p:cNvPr id="11" name="Rectángulo: esquinas redondeadas 10">
            <a:extLst>
              <a:ext uri="{FF2B5EF4-FFF2-40B4-BE49-F238E27FC236}">
                <a16:creationId xmlns:a16="http://schemas.microsoft.com/office/drawing/2014/main" id="{E50BE68F-952F-F29C-CC38-74ADA918180E}"/>
              </a:ext>
            </a:extLst>
          </p:cNvPr>
          <p:cNvSpPr/>
          <p:nvPr/>
        </p:nvSpPr>
        <p:spPr>
          <a:xfrm>
            <a:off x="3327126" y="4191083"/>
            <a:ext cx="1041232" cy="974912"/>
          </a:xfrm>
          <a:prstGeom prst="roundRect">
            <a:avLst/>
          </a:prstGeom>
          <a:solidFill>
            <a:srgbClr val="0070C0"/>
          </a:solidFill>
        </p:spPr>
        <p:txBody>
          <a:bodyPr rtlCol="0" anchor="ctr">
            <a:noAutofit/>
          </a:bodyPr>
          <a:lstStyle/>
          <a:p>
            <a:pPr algn="ctr">
              <a:spcBef>
                <a:spcPts val="600"/>
              </a:spcBef>
              <a:spcAft>
                <a:spcPts val="600"/>
              </a:spcAft>
            </a:pPr>
            <a:r>
              <a:rPr lang="es-ES" sz="7200" b="1" dirty="0">
                <a:solidFill>
                  <a:schemeClr val="bg1"/>
                </a:solidFill>
                <a:latin typeface="&amp;quot"/>
              </a:rPr>
              <a:t>3</a:t>
            </a:r>
            <a:endParaRPr lang="en-US" sz="7200" b="1" dirty="0" err="1">
              <a:solidFill>
                <a:schemeClr val="bg1"/>
              </a:solidFill>
              <a:latin typeface="&amp;quot"/>
            </a:endParaRPr>
          </a:p>
        </p:txBody>
      </p:sp>
      <p:sp>
        <p:nvSpPr>
          <p:cNvPr id="12" name="Rectángulo 11">
            <a:extLst>
              <a:ext uri="{FF2B5EF4-FFF2-40B4-BE49-F238E27FC236}">
                <a16:creationId xmlns:a16="http://schemas.microsoft.com/office/drawing/2014/main" id="{07844946-B627-42EA-5B5D-5C7932A13428}"/>
              </a:ext>
            </a:extLst>
          </p:cNvPr>
          <p:cNvSpPr/>
          <p:nvPr/>
        </p:nvSpPr>
        <p:spPr>
          <a:xfrm>
            <a:off x="6361318" y="2498493"/>
            <a:ext cx="3339694" cy="523220"/>
          </a:xfrm>
          <a:prstGeom prst="rect">
            <a:avLst/>
          </a:prstGeom>
        </p:spPr>
        <p:txBody>
          <a:bodyPr wrap="square">
            <a:spAutoFit/>
          </a:bodyPr>
          <a:lstStyle/>
          <a:p>
            <a:pPr algn="r"/>
            <a:r>
              <a:rPr lang="es-ES" sz="2800" b="1" dirty="0">
                <a:solidFill>
                  <a:srgbClr val="00B5E2"/>
                </a:solidFill>
                <a:latin typeface="&amp;quot"/>
              </a:rPr>
              <a:t>Conexión</a:t>
            </a:r>
            <a:endParaRPr lang="en-US" sz="2800" b="1" dirty="0">
              <a:solidFill>
                <a:srgbClr val="00B5E2"/>
              </a:solidFill>
              <a:latin typeface="&amp;quot"/>
            </a:endParaRPr>
          </a:p>
        </p:txBody>
      </p:sp>
      <p:sp>
        <p:nvSpPr>
          <p:cNvPr id="13" name="CuadroTexto 12">
            <a:extLst>
              <a:ext uri="{FF2B5EF4-FFF2-40B4-BE49-F238E27FC236}">
                <a16:creationId xmlns:a16="http://schemas.microsoft.com/office/drawing/2014/main" id="{84C317FB-F37E-469A-BEA3-B45D1DF57467}"/>
              </a:ext>
            </a:extLst>
          </p:cNvPr>
          <p:cNvSpPr txBox="1"/>
          <p:nvPr/>
        </p:nvSpPr>
        <p:spPr>
          <a:xfrm>
            <a:off x="7286336" y="2978331"/>
            <a:ext cx="2414675" cy="743107"/>
          </a:xfrm>
          <a:prstGeom prst="rect">
            <a:avLst/>
          </a:prstGeom>
        </p:spPr>
        <p:txBody>
          <a:bodyPr vert="horz" lIns="91440" tIns="45720" rIns="91440" bIns="45720" rtlCol="0" anchor="t">
            <a:noAutofit/>
          </a:bodyPr>
          <a:lstStyle/>
          <a:p>
            <a:pPr algn="r">
              <a:lnSpc>
                <a:spcPct val="90000"/>
              </a:lnSpc>
              <a:spcBef>
                <a:spcPts val="1200"/>
              </a:spcBef>
              <a:spcAft>
                <a:spcPts val="600"/>
              </a:spcAft>
              <a:buClr>
                <a:srgbClr val="00B5E2"/>
              </a:buClr>
              <a:buSzPct val="100000"/>
              <a:defRPr/>
            </a:pPr>
            <a:r>
              <a:rPr lang="es-ES" sz="1400" b="1" dirty="0">
                <a:latin typeface="Candara Light" panose="020E0502030303020204" pitchFamily="34" charset="0"/>
              </a:rPr>
              <a:t>Nos abre la puerta a conectarnos con los principales actores en Europa</a:t>
            </a:r>
          </a:p>
        </p:txBody>
      </p:sp>
      <p:sp>
        <p:nvSpPr>
          <p:cNvPr id="14" name="Rectángulo: esquinas redondeadas 13">
            <a:extLst>
              <a:ext uri="{FF2B5EF4-FFF2-40B4-BE49-F238E27FC236}">
                <a16:creationId xmlns:a16="http://schemas.microsoft.com/office/drawing/2014/main" id="{884FC9C7-02C6-AA22-F902-33EBCFF4DB99}"/>
              </a:ext>
            </a:extLst>
          </p:cNvPr>
          <p:cNvSpPr/>
          <p:nvPr/>
        </p:nvSpPr>
        <p:spPr>
          <a:xfrm>
            <a:off x="9891976" y="2654452"/>
            <a:ext cx="1041232" cy="974912"/>
          </a:xfrm>
          <a:prstGeom prst="roundRect">
            <a:avLst/>
          </a:prstGeom>
          <a:solidFill>
            <a:srgbClr val="0070C0"/>
          </a:solidFill>
        </p:spPr>
        <p:txBody>
          <a:bodyPr rtlCol="0" anchor="ctr">
            <a:noAutofit/>
          </a:bodyPr>
          <a:lstStyle/>
          <a:p>
            <a:pPr algn="ctr">
              <a:spcBef>
                <a:spcPts val="600"/>
              </a:spcBef>
              <a:spcAft>
                <a:spcPts val="600"/>
              </a:spcAft>
            </a:pPr>
            <a:r>
              <a:rPr lang="es-ES" sz="7200" b="1" dirty="0">
                <a:solidFill>
                  <a:schemeClr val="bg1"/>
                </a:solidFill>
                <a:latin typeface="&amp;quot"/>
              </a:rPr>
              <a:t>2</a:t>
            </a:r>
            <a:endParaRPr lang="en-US" sz="7200" b="1" dirty="0" err="1">
              <a:solidFill>
                <a:schemeClr val="bg1"/>
              </a:solidFill>
              <a:latin typeface="&amp;quot"/>
            </a:endParaRPr>
          </a:p>
        </p:txBody>
      </p:sp>
      <p:sp>
        <p:nvSpPr>
          <p:cNvPr id="15" name="Rectángulo 14">
            <a:extLst>
              <a:ext uri="{FF2B5EF4-FFF2-40B4-BE49-F238E27FC236}">
                <a16:creationId xmlns:a16="http://schemas.microsoft.com/office/drawing/2014/main" id="{0974770F-4FB0-1C6B-1D4B-7B5DADC65D47}"/>
              </a:ext>
            </a:extLst>
          </p:cNvPr>
          <p:cNvSpPr/>
          <p:nvPr/>
        </p:nvSpPr>
        <p:spPr>
          <a:xfrm>
            <a:off x="6361318" y="4082217"/>
            <a:ext cx="3339694" cy="523220"/>
          </a:xfrm>
          <a:prstGeom prst="rect">
            <a:avLst/>
          </a:prstGeom>
        </p:spPr>
        <p:txBody>
          <a:bodyPr wrap="square">
            <a:spAutoFit/>
          </a:bodyPr>
          <a:lstStyle/>
          <a:p>
            <a:pPr algn="r"/>
            <a:r>
              <a:rPr lang="es-ES" sz="2800" b="1" dirty="0">
                <a:solidFill>
                  <a:srgbClr val="00B5E2"/>
                </a:solidFill>
                <a:latin typeface="&amp;quot"/>
              </a:rPr>
              <a:t>Posición</a:t>
            </a:r>
            <a:endParaRPr lang="en-US" sz="2800" b="1" dirty="0">
              <a:solidFill>
                <a:srgbClr val="00B5E2"/>
              </a:solidFill>
              <a:latin typeface="&amp;quot"/>
            </a:endParaRPr>
          </a:p>
        </p:txBody>
      </p:sp>
      <p:sp>
        <p:nvSpPr>
          <p:cNvPr id="16" name="CuadroTexto 15">
            <a:extLst>
              <a:ext uri="{FF2B5EF4-FFF2-40B4-BE49-F238E27FC236}">
                <a16:creationId xmlns:a16="http://schemas.microsoft.com/office/drawing/2014/main" id="{8007BC3E-C88B-1D45-B479-60EFF25BE995}"/>
              </a:ext>
            </a:extLst>
          </p:cNvPr>
          <p:cNvSpPr txBox="1"/>
          <p:nvPr/>
        </p:nvSpPr>
        <p:spPr>
          <a:xfrm>
            <a:off x="7157162" y="4562055"/>
            <a:ext cx="2543850" cy="743107"/>
          </a:xfrm>
          <a:prstGeom prst="rect">
            <a:avLst/>
          </a:prstGeom>
        </p:spPr>
        <p:txBody>
          <a:bodyPr vert="horz" lIns="91440" tIns="45720" rIns="91440" bIns="45720" rtlCol="0" anchor="t">
            <a:noAutofit/>
          </a:bodyPr>
          <a:lstStyle/>
          <a:p>
            <a:pPr algn="r">
              <a:lnSpc>
                <a:spcPct val="90000"/>
              </a:lnSpc>
              <a:spcBef>
                <a:spcPts val="1200"/>
              </a:spcBef>
              <a:spcAft>
                <a:spcPts val="600"/>
              </a:spcAft>
              <a:buClr>
                <a:srgbClr val="00B5E2"/>
              </a:buClr>
              <a:buSzPct val="100000"/>
              <a:defRPr/>
            </a:pPr>
            <a:r>
              <a:rPr lang="es-ES" sz="1400" b="1" dirty="0">
                <a:latin typeface="Candara Light" panose="020E0502030303020204" pitchFamily="34" charset="0"/>
              </a:rPr>
              <a:t>Nos permite adelantarnos a nuevos escenarios y a estar preparados para afrontarlos </a:t>
            </a:r>
          </a:p>
        </p:txBody>
      </p:sp>
      <p:sp>
        <p:nvSpPr>
          <p:cNvPr id="17" name="Rectángulo: esquinas redondeadas 16">
            <a:extLst>
              <a:ext uri="{FF2B5EF4-FFF2-40B4-BE49-F238E27FC236}">
                <a16:creationId xmlns:a16="http://schemas.microsoft.com/office/drawing/2014/main" id="{4A5C2FBA-DB2A-6165-E3B2-53A5A970DA42}"/>
              </a:ext>
            </a:extLst>
          </p:cNvPr>
          <p:cNvSpPr/>
          <p:nvPr/>
        </p:nvSpPr>
        <p:spPr>
          <a:xfrm>
            <a:off x="9891976" y="4238176"/>
            <a:ext cx="1041232" cy="974912"/>
          </a:xfrm>
          <a:prstGeom prst="roundRect">
            <a:avLst/>
          </a:prstGeom>
          <a:solidFill>
            <a:srgbClr val="0070C0"/>
          </a:solidFill>
        </p:spPr>
        <p:txBody>
          <a:bodyPr rtlCol="0" anchor="ctr">
            <a:noAutofit/>
          </a:bodyPr>
          <a:lstStyle/>
          <a:p>
            <a:pPr algn="ctr">
              <a:spcBef>
                <a:spcPts val="600"/>
              </a:spcBef>
              <a:spcAft>
                <a:spcPts val="600"/>
              </a:spcAft>
            </a:pPr>
            <a:r>
              <a:rPr lang="es-ES" sz="7200" b="1" dirty="0">
                <a:solidFill>
                  <a:schemeClr val="bg1"/>
                </a:solidFill>
                <a:latin typeface="&amp;quot"/>
              </a:rPr>
              <a:t>4</a:t>
            </a:r>
            <a:endParaRPr lang="en-US" sz="7200" b="1" dirty="0" err="1">
              <a:solidFill>
                <a:schemeClr val="bg1"/>
              </a:solidFill>
              <a:latin typeface="&amp;quot"/>
            </a:endParaRPr>
          </a:p>
        </p:txBody>
      </p:sp>
      <p:grpSp>
        <p:nvGrpSpPr>
          <p:cNvPr id="22" name="Grupo 21">
            <a:extLst>
              <a:ext uri="{FF2B5EF4-FFF2-40B4-BE49-F238E27FC236}">
                <a16:creationId xmlns:a16="http://schemas.microsoft.com/office/drawing/2014/main" id="{71BCC22B-81A0-8B6E-8D8A-26337F56FB78}"/>
              </a:ext>
            </a:extLst>
          </p:cNvPr>
          <p:cNvGrpSpPr/>
          <p:nvPr/>
        </p:nvGrpSpPr>
        <p:grpSpPr>
          <a:xfrm rot="14249939">
            <a:off x="-2651325" y="781834"/>
            <a:ext cx="5322967" cy="5294330"/>
            <a:chOff x="700651" y="1014484"/>
            <a:chExt cx="5322967" cy="5294330"/>
          </a:xfrm>
        </p:grpSpPr>
        <p:grpSp>
          <p:nvGrpSpPr>
            <p:cNvPr id="23" name="Grupo 22">
              <a:extLst>
                <a:ext uri="{FF2B5EF4-FFF2-40B4-BE49-F238E27FC236}">
                  <a16:creationId xmlns:a16="http://schemas.microsoft.com/office/drawing/2014/main" id="{DC159929-943A-F8DF-4AA4-AE621CE75DF5}"/>
                </a:ext>
              </a:extLst>
            </p:cNvPr>
            <p:cNvGrpSpPr/>
            <p:nvPr/>
          </p:nvGrpSpPr>
          <p:grpSpPr>
            <a:xfrm rot="10800000">
              <a:off x="700651" y="1014484"/>
              <a:ext cx="5322967" cy="5294330"/>
              <a:chOff x="629533" y="909427"/>
              <a:chExt cx="5322967" cy="5294330"/>
            </a:xfrm>
          </p:grpSpPr>
          <p:grpSp>
            <p:nvGrpSpPr>
              <p:cNvPr id="25" name="Grupo 24">
                <a:extLst>
                  <a:ext uri="{FF2B5EF4-FFF2-40B4-BE49-F238E27FC236}">
                    <a16:creationId xmlns:a16="http://schemas.microsoft.com/office/drawing/2014/main" id="{5EFD8000-0812-A36D-4A0A-C2EB26A6F4BD}"/>
                  </a:ext>
                </a:extLst>
              </p:cNvPr>
              <p:cNvGrpSpPr/>
              <p:nvPr/>
            </p:nvGrpSpPr>
            <p:grpSpPr>
              <a:xfrm rot="10797528">
                <a:off x="629533" y="909427"/>
                <a:ext cx="5322967" cy="5294330"/>
                <a:chOff x="3433691" y="746870"/>
                <a:chExt cx="5322967" cy="5294330"/>
              </a:xfrm>
            </p:grpSpPr>
            <p:sp>
              <p:nvSpPr>
                <p:cNvPr id="128" name="Forma libre: forma 127">
                  <a:extLst>
                    <a:ext uri="{FF2B5EF4-FFF2-40B4-BE49-F238E27FC236}">
                      <a16:creationId xmlns:a16="http://schemas.microsoft.com/office/drawing/2014/main" id="{9257F01A-C374-2F09-0F58-043B7231AE81}"/>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29" name="Forma libre: forma 128">
                  <a:extLst>
                    <a:ext uri="{FF2B5EF4-FFF2-40B4-BE49-F238E27FC236}">
                      <a16:creationId xmlns:a16="http://schemas.microsoft.com/office/drawing/2014/main" id="{0FE04E8C-FBEF-51EE-4958-05EE0D9D3406}"/>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0" name="Forma libre: forma 129">
                  <a:extLst>
                    <a:ext uri="{FF2B5EF4-FFF2-40B4-BE49-F238E27FC236}">
                      <a16:creationId xmlns:a16="http://schemas.microsoft.com/office/drawing/2014/main" id="{43F84E78-C4F7-F810-D409-9E82E29181FD}"/>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1" name="Forma libre: forma 130">
                  <a:extLst>
                    <a:ext uri="{FF2B5EF4-FFF2-40B4-BE49-F238E27FC236}">
                      <a16:creationId xmlns:a16="http://schemas.microsoft.com/office/drawing/2014/main" id="{329C71CE-77FC-CA41-9CBA-6E14CDEB7BE5}"/>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4" name="Forma libre: forma 163">
                  <a:extLst>
                    <a:ext uri="{FF2B5EF4-FFF2-40B4-BE49-F238E27FC236}">
                      <a16:creationId xmlns:a16="http://schemas.microsoft.com/office/drawing/2014/main" id="{11B47EDD-14D4-153C-88DD-4DDE4D823B44}"/>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6" name="Forma libre: forma 165">
                  <a:extLst>
                    <a:ext uri="{FF2B5EF4-FFF2-40B4-BE49-F238E27FC236}">
                      <a16:creationId xmlns:a16="http://schemas.microsoft.com/office/drawing/2014/main" id="{DDAD2628-B7E9-7FF4-4FA1-03F0D4C92F31}"/>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7" name="Forma libre: forma 166">
                  <a:extLst>
                    <a:ext uri="{FF2B5EF4-FFF2-40B4-BE49-F238E27FC236}">
                      <a16:creationId xmlns:a16="http://schemas.microsoft.com/office/drawing/2014/main" id="{8D382FA9-090D-9589-9AA8-FBD003DCFA76}"/>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8" name="Forma libre: forma 167">
                  <a:extLst>
                    <a:ext uri="{FF2B5EF4-FFF2-40B4-BE49-F238E27FC236}">
                      <a16:creationId xmlns:a16="http://schemas.microsoft.com/office/drawing/2014/main" id="{69E1B208-6AF5-01ED-7786-B72C55D931EA}"/>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9" name="Forma libre: forma 168">
                  <a:extLst>
                    <a:ext uri="{FF2B5EF4-FFF2-40B4-BE49-F238E27FC236}">
                      <a16:creationId xmlns:a16="http://schemas.microsoft.com/office/drawing/2014/main" id="{724A301F-D46A-2695-00BA-E2818F2C13AC}"/>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3" name="Forma libre: forma 172">
                  <a:extLst>
                    <a:ext uri="{FF2B5EF4-FFF2-40B4-BE49-F238E27FC236}">
                      <a16:creationId xmlns:a16="http://schemas.microsoft.com/office/drawing/2014/main" id="{5D17FB2D-AE22-6DC3-74CA-7B9B1C852DC4}"/>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4" name="Forma libre: forma 173">
                  <a:extLst>
                    <a:ext uri="{FF2B5EF4-FFF2-40B4-BE49-F238E27FC236}">
                      <a16:creationId xmlns:a16="http://schemas.microsoft.com/office/drawing/2014/main" id="{359161AF-F2E1-E59B-6D88-9DA267F4BEF2}"/>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5" name="Forma libre: forma 174">
                  <a:extLst>
                    <a:ext uri="{FF2B5EF4-FFF2-40B4-BE49-F238E27FC236}">
                      <a16:creationId xmlns:a16="http://schemas.microsoft.com/office/drawing/2014/main" id="{D22BE2A1-2FD7-2674-6B49-D124FC04D800}"/>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6" name="Forma libre: forma 175">
                  <a:extLst>
                    <a:ext uri="{FF2B5EF4-FFF2-40B4-BE49-F238E27FC236}">
                      <a16:creationId xmlns:a16="http://schemas.microsoft.com/office/drawing/2014/main" id="{CEE71BAB-3BD1-5FC5-AEFE-953F5D3205F2}"/>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7" name="Forma libre: forma 176">
                  <a:extLst>
                    <a:ext uri="{FF2B5EF4-FFF2-40B4-BE49-F238E27FC236}">
                      <a16:creationId xmlns:a16="http://schemas.microsoft.com/office/drawing/2014/main" id="{ACB38D0B-E760-8EF4-3C4E-AC14DCDDB413}"/>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8" name="Forma libre: forma 177">
                  <a:extLst>
                    <a:ext uri="{FF2B5EF4-FFF2-40B4-BE49-F238E27FC236}">
                      <a16:creationId xmlns:a16="http://schemas.microsoft.com/office/drawing/2014/main" id="{AE5AAC31-EBE8-0D4B-83ED-B5327A9D5C26}"/>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9" name="Forma libre: forma 178">
                  <a:extLst>
                    <a:ext uri="{FF2B5EF4-FFF2-40B4-BE49-F238E27FC236}">
                      <a16:creationId xmlns:a16="http://schemas.microsoft.com/office/drawing/2014/main" id="{E0144C2D-CCFC-DB3A-83A6-C255EE28AF00}"/>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180" name="Grupo 179">
                  <a:extLst>
                    <a:ext uri="{FF2B5EF4-FFF2-40B4-BE49-F238E27FC236}">
                      <a16:creationId xmlns:a16="http://schemas.microsoft.com/office/drawing/2014/main" id="{1F999454-7274-679B-E8C9-F01DBAF3F1E4}"/>
                    </a:ext>
                  </a:extLst>
                </p:cNvPr>
                <p:cNvGrpSpPr/>
                <p:nvPr/>
              </p:nvGrpSpPr>
              <p:grpSpPr>
                <a:xfrm>
                  <a:off x="3433691" y="1040235"/>
                  <a:ext cx="5322967" cy="4777295"/>
                  <a:chOff x="3433691" y="1040235"/>
                  <a:chExt cx="5322967" cy="4777295"/>
                </a:xfrm>
                <a:solidFill>
                  <a:schemeClr val="bg2">
                    <a:lumMod val="10000"/>
                  </a:schemeClr>
                </a:solidFill>
              </p:grpSpPr>
              <p:sp>
                <p:nvSpPr>
                  <p:cNvPr id="184" name="Forma libre: forma 183">
                    <a:extLst>
                      <a:ext uri="{FF2B5EF4-FFF2-40B4-BE49-F238E27FC236}">
                        <a16:creationId xmlns:a16="http://schemas.microsoft.com/office/drawing/2014/main" id="{39FD8D11-C235-906A-22C5-7FF19EDE797B}"/>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5" name="Forma libre: forma 184">
                    <a:extLst>
                      <a:ext uri="{FF2B5EF4-FFF2-40B4-BE49-F238E27FC236}">
                        <a16:creationId xmlns:a16="http://schemas.microsoft.com/office/drawing/2014/main" id="{80888D64-C756-C532-CE45-7CA6960CC511}"/>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6" name="Forma libre: forma 185">
                    <a:extLst>
                      <a:ext uri="{FF2B5EF4-FFF2-40B4-BE49-F238E27FC236}">
                        <a16:creationId xmlns:a16="http://schemas.microsoft.com/office/drawing/2014/main" id="{1D591E9F-B55E-F2E1-5BDE-A9C80EBC3E09}"/>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7" name="Forma libre: forma 186">
                    <a:extLst>
                      <a:ext uri="{FF2B5EF4-FFF2-40B4-BE49-F238E27FC236}">
                        <a16:creationId xmlns:a16="http://schemas.microsoft.com/office/drawing/2014/main" id="{9D66094E-4AD5-7329-3D04-D909771C42C5}"/>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8" name="Forma libre: forma 187">
                    <a:extLst>
                      <a:ext uri="{FF2B5EF4-FFF2-40B4-BE49-F238E27FC236}">
                        <a16:creationId xmlns:a16="http://schemas.microsoft.com/office/drawing/2014/main" id="{D37F9026-F91E-8F19-1DC6-E0A333BF5B20}"/>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9" name="Forma libre: forma 188">
                    <a:extLst>
                      <a:ext uri="{FF2B5EF4-FFF2-40B4-BE49-F238E27FC236}">
                        <a16:creationId xmlns:a16="http://schemas.microsoft.com/office/drawing/2014/main" id="{184067D5-E922-D969-2E47-3038CC524199}"/>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00B5E2"/>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81" name="Forma libre: forma 180">
                  <a:extLst>
                    <a:ext uri="{FF2B5EF4-FFF2-40B4-BE49-F238E27FC236}">
                      <a16:creationId xmlns:a16="http://schemas.microsoft.com/office/drawing/2014/main" id="{ED5731CF-CBFB-10CA-89E9-2C4F5B73D7AB}"/>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2" name="Forma libre: forma 181">
                  <a:extLst>
                    <a:ext uri="{FF2B5EF4-FFF2-40B4-BE49-F238E27FC236}">
                      <a16:creationId xmlns:a16="http://schemas.microsoft.com/office/drawing/2014/main" id="{1659F0BC-C604-B665-B61A-CBB6F09F9B30}"/>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3" name="Forma libre: forma 182">
                  <a:extLst>
                    <a:ext uri="{FF2B5EF4-FFF2-40B4-BE49-F238E27FC236}">
                      <a16:creationId xmlns:a16="http://schemas.microsoft.com/office/drawing/2014/main" id="{3B08F10F-8345-1C59-3C01-E7C99DEDE416}"/>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26" name="Gráfico 25" descr="Pasos de baile con relleno sólido">
                <a:extLst>
                  <a:ext uri="{FF2B5EF4-FFF2-40B4-BE49-F238E27FC236}">
                    <a16:creationId xmlns:a16="http://schemas.microsoft.com/office/drawing/2014/main" id="{32464ACF-834E-C8A9-7982-8B9C8915AE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213120" y="3194105"/>
                <a:ext cx="669661" cy="669661"/>
              </a:xfrm>
              <a:prstGeom prst="rect">
                <a:avLst/>
              </a:prstGeom>
            </p:spPr>
          </p:pic>
          <p:pic>
            <p:nvPicPr>
              <p:cNvPr id="27" name="Gráfico 26" descr="Jerarquía con relleno sólido">
                <a:extLst>
                  <a:ext uri="{FF2B5EF4-FFF2-40B4-BE49-F238E27FC236}">
                    <a16:creationId xmlns:a16="http://schemas.microsoft.com/office/drawing/2014/main" id="{3CC81A77-A8B1-01B4-E235-F3347ABC95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258079">
                <a:off x="2102992" y="1673800"/>
                <a:ext cx="669661" cy="669661"/>
              </a:xfrm>
              <a:prstGeom prst="rect">
                <a:avLst/>
              </a:prstGeom>
            </p:spPr>
          </p:pic>
          <p:pic>
            <p:nvPicPr>
              <p:cNvPr id="28" name="Gráfico 27" descr="Notas adhesivas  con relleno sólido">
                <a:extLst>
                  <a:ext uri="{FF2B5EF4-FFF2-40B4-BE49-F238E27FC236}">
                    <a16:creationId xmlns:a16="http://schemas.microsoft.com/office/drawing/2014/main" id="{1F1052A8-160D-BA79-6E66-B6E96322B9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7891" y="3213147"/>
                <a:ext cx="669662" cy="669662"/>
              </a:xfrm>
              <a:prstGeom prst="rect">
                <a:avLst/>
              </a:prstGeom>
            </p:spPr>
          </p:pic>
          <p:pic>
            <p:nvPicPr>
              <p:cNvPr id="29" name="Gráfico 28" descr="Diana con relleno sólido">
                <a:extLst>
                  <a:ext uri="{FF2B5EF4-FFF2-40B4-BE49-F238E27FC236}">
                    <a16:creationId xmlns:a16="http://schemas.microsoft.com/office/drawing/2014/main" id="{EDC3A17B-6CA5-AD52-E96E-BE3FDE0B1B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423201">
                <a:off x="3793450" y="4710867"/>
                <a:ext cx="669661" cy="669661"/>
              </a:xfrm>
              <a:prstGeom prst="rect">
                <a:avLst/>
              </a:prstGeom>
            </p:spPr>
          </p:pic>
          <p:pic>
            <p:nvPicPr>
              <p:cNvPr id="30" name="Gráfico 29" descr="Signo de interrogación con relleno sólido">
                <a:extLst>
                  <a:ext uri="{FF2B5EF4-FFF2-40B4-BE49-F238E27FC236}">
                    <a16:creationId xmlns:a16="http://schemas.microsoft.com/office/drawing/2014/main" id="{71CFC2FF-7064-9CA5-B8B4-408EEA399C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336161">
                <a:off x="2116401" y="4669289"/>
                <a:ext cx="669661" cy="669661"/>
              </a:xfrm>
              <a:prstGeom prst="rect">
                <a:avLst/>
              </a:prstGeom>
            </p:spPr>
          </p:pic>
          <p:pic>
            <p:nvPicPr>
              <p:cNvPr id="31" name="Gráfico 30" descr="Hucha con relleno sólido">
                <a:extLst>
                  <a:ext uri="{FF2B5EF4-FFF2-40B4-BE49-F238E27FC236}">
                    <a16:creationId xmlns:a16="http://schemas.microsoft.com/office/drawing/2014/main" id="{A7DE9C29-AA6C-2355-47D8-B8E4A7E385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172709">
                <a:off x="3806665" y="1641074"/>
                <a:ext cx="669661" cy="669661"/>
              </a:xfrm>
              <a:prstGeom prst="rect">
                <a:avLst/>
              </a:prstGeom>
            </p:spPr>
          </p:pic>
        </p:grpSp>
        <p:sp>
          <p:nvSpPr>
            <p:cNvPr id="24" name="Elipse 23">
              <a:extLst>
                <a:ext uri="{FF2B5EF4-FFF2-40B4-BE49-F238E27FC236}">
                  <a16:creationId xmlns:a16="http://schemas.microsoft.com/office/drawing/2014/main" id="{40D565B1-E3DA-DEC4-174F-70640A69A432}"/>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spTree>
    <p:extLst>
      <p:ext uri="{BB962C8B-B14F-4D97-AF65-F5344CB8AC3E}">
        <p14:creationId xmlns:p14="http://schemas.microsoft.com/office/powerpoint/2010/main" val="1525372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Equipo rema en el amanecer">
            <a:extLst>
              <a:ext uri="{FF2B5EF4-FFF2-40B4-BE49-F238E27FC236}">
                <a16:creationId xmlns:a16="http://schemas.microsoft.com/office/drawing/2014/main" id="{435F219F-6EF5-8768-2BDD-3C2AA8DD9D30}"/>
              </a:ext>
            </a:extLst>
          </p:cNvPr>
          <p:cNvPicPr>
            <a:picLocks noChangeAspect="1"/>
          </p:cNvPicPr>
          <p:nvPr/>
        </p:nvPicPr>
        <p:blipFill rotWithShape="1">
          <a:blip r:embed="rId2">
            <a:extLst>
              <a:ext uri="{28A0092B-C50C-407E-A947-70E740481C1C}">
                <a14:useLocalDpi xmlns:a14="http://schemas.microsoft.com/office/drawing/2010/main" val="0"/>
              </a:ext>
            </a:extLst>
          </a:blip>
          <a:srcRect t="44125" b="14502"/>
          <a:stretch/>
        </p:blipFill>
        <p:spPr>
          <a:xfrm>
            <a:off x="3508947" y="3340379"/>
            <a:ext cx="7899872" cy="2152893"/>
          </a:xfrm>
          <a:prstGeom prst="rect">
            <a:avLst/>
          </a:prstGeom>
        </p:spPr>
      </p:pic>
      <p:sp>
        <p:nvSpPr>
          <p:cNvPr id="4" name="Rectángulo 3">
            <a:extLst>
              <a:ext uri="{FF2B5EF4-FFF2-40B4-BE49-F238E27FC236}">
                <a16:creationId xmlns:a16="http://schemas.microsoft.com/office/drawing/2014/main" id="{C0DB2A08-55BC-C5E7-763B-E3B2436FD52E}"/>
              </a:ext>
            </a:extLst>
          </p:cNvPr>
          <p:cNvSpPr/>
          <p:nvPr/>
        </p:nvSpPr>
        <p:spPr>
          <a:xfrm>
            <a:off x="4859215" y="1498690"/>
            <a:ext cx="3801755" cy="830997"/>
          </a:xfrm>
          <a:prstGeom prst="rect">
            <a:avLst/>
          </a:prstGeom>
        </p:spPr>
        <p:txBody>
          <a:bodyPr wrap="square">
            <a:spAutoFit/>
          </a:bodyPr>
          <a:lstStyle/>
          <a:p>
            <a:r>
              <a:rPr lang="es-ES" sz="4800" b="1" dirty="0">
                <a:solidFill>
                  <a:srgbClr val="0070C0"/>
                </a:solidFill>
                <a:latin typeface="&amp;quot"/>
              </a:rPr>
              <a:t>Organización </a:t>
            </a:r>
            <a:endParaRPr lang="en-US" sz="4800" b="1" dirty="0">
              <a:solidFill>
                <a:srgbClr val="0070C0"/>
              </a:solidFill>
              <a:latin typeface="&amp;quot"/>
            </a:endParaRPr>
          </a:p>
        </p:txBody>
      </p:sp>
      <p:sp>
        <p:nvSpPr>
          <p:cNvPr id="5" name="CuadroTexto 4">
            <a:extLst>
              <a:ext uri="{FF2B5EF4-FFF2-40B4-BE49-F238E27FC236}">
                <a16:creationId xmlns:a16="http://schemas.microsoft.com/office/drawing/2014/main" id="{7AB6B864-7979-8AA8-CE71-A87D11F40AC2}"/>
              </a:ext>
            </a:extLst>
          </p:cNvPr>
          <p:cNvSpPr txBox="1"/>
          <p:nvPr/>
        </p:nvSpPr>
        <p:spPr>
          <a:xfrm>
            <a:off x="4878011" y="2331144"/>
            <a:ext cx="3579383" cy="516782"/>
          </a:xfrm>
          <a:prstGeom prst="rect">
            <a:avLst/>
          </a:prstGeom>
        </p:spPr>
        <p:txBody>
          <a:bodyPr vert="horz" lIns="91440" tIns="45720" rIns="91440" bIns="45720" rtlCol="0" anchor="t">
            <a:noAutofit/>
          </a:bodyPr>
          <a:lstStyle/>
          <a:p>
            <a:pPr>
              <a:lnSpc>
                <a:spcPct val="90000"/>
              </a:lnSpc>
              <a:spcBef>
                <a:spcPts val="1200"/>
              </a:spcBef>
              <a:spcAft>
                <a:spcPts val="600"/>
              </a:spcAft>
              <a:buClr>
                <a:srgbClr val="00B5E2"/>
              </a:buClr>
              <a:buSzPct val="100000"/>
              <a:defRPr/>
            </a:pPr>
            <a:r>
              <a:rPr lang="es-ES" sz="1600" b="1" dirty="0">
                <a:latin typeface="Candara Light" panose="020E0502030303020204" pitchFamily="34" charset="0"/>
              </a:rPr>
              <a:t>Basada en la voluntad de los participantes de empujar iniciativas</a:t>
            </a:r>
          </a:p>
        </p:txBody>
      </p:sp>
      <p:sp>
        <p:nvSpPr>
          <p:cNvPr id="14" name="CuadroTexto 13">
            <a:extLst>
              <a:ext uri="{FF2B5EF4-FFF2-40B4-BE49-F238E27FC236}">
                <a16:creationId xmlns:a16="http://schemas.microsoft.com/office/drawing/2014/main" id="{09C0C621-56CD-14B0-4674-EFE979BC1DE5}"/>
              </a:ext>
            </a:extLst>
          </p:cNvPr>
          <p:cNvSpPr txBox="1"/>
          <p:nvPr/>
        </p:nvSpPr>
        <p:spPr>
          <a:xfrm>
            <a:off x="7650866" y="3340378"/>
            <a:ext cx="3757953" cy="2161859"/>
          </a:xfrm>
          <a:prstGeom prst="rect">
            <a:avLst/>
          </a:prstGeom>
          <a:solidFill>
            <a:srgbClr val="0070C0">
              <a:alpha val="79000"/>
            </a:srgbClr>
          </a:solidFill>
        </p:spPr>
        <p:txBody>
          <a:bodyPr wrap="square" anchor="ctr" anchorCtr="0">
            <a:noAutofit/>
          </a:bodyPr>
          <a:lstStyle/>
          <a:p>
            <a:pPr marL="263525" indent="-185738" fontAlgn="base">
              <a:spcAft>
                <a:spcPts val="300"/>
              </a:spcAft>
              <a:buClr>
                <a:schemeClr val="bg1"/>
              </a:buClr>
              <a:buSzPct val="100000"/>
              <a:buFont typeface="Wingdings" panose="05000000000000000000" pitchFamily="2" charset="2"/>
              <a:buChar char="§"/>
              <a:defRPr/>
            </a:pPr>
            <a:r>
              <a:rPr lang="es-ES" dirty="0">
                <a:solidFill>
                  <a:schemeClr val="bg1"/>
                </a:solidFill>
                <a:latin typeface="&amp;quot"/>
              </a:rPr>
              <a:t>Esquema similar al de otros grupos de CEIDEN</a:t>
            </a:r>
          </a:p>
          <a:p>
            <a:pPr marL="263525" indent="-185738" fontAlgn="base">
              <a:spcAft>
                <a:spcPts val="300"/>
              </a:spcAft>
              <a:buClr>
                <a:schemeClr val="bg1"/>
              </a:buClr>
              <a:buSzPct val="100000"/>
              <a:buFont typeface="Wingdings" panose="05000000000000000000" pitchFamily="2" charset="2"/>
              <a:buChar char="§"/>
              <a:defRPr/>
            </a:pPr>
            <a:r>
              <a:rPr lang="es-ES" dirty="0">
                <a:solidFill>
                  <a:schemeClr val="bg1"/>
                </a:solidFill>
                <a:latin typeface="&amp;quot"/>
              </a:rPr>
              <a:t>Contribución “in kind” </a:t>
            </a:r>
          </a:p>
          <a:p>
            <a:pPr marL="263525" indent="-185738" fontAlgn="base">
              <a:spcAft>
                <a:spcPts val="300"/>
              </a:spcAft>
              <a:buClr>
                <a:schemeClr val="bg1"/>
              </a:buClr>
              <a:buSzPct val="100000"/>
              <a:buFont typeface="Wingdings" panose="05000000000000000000" pitchFamily="2" charset="2"/>
              <a:buChar char="§"/>
              <a:defRPr/>
            </a:pPr>
            <a:r>
              <a:rPr lang="es-ES" dirty="0">
                <a:solidFill>
                  <a:schemeClr val="bg1"/>
                </a:solidFill>
                <a:latin typeface="&amp;quot"/>
              </a:rPr>
              <a:t>Steering Committee</a:t>
            </a:r>
          </a:p>
          <a:p>
            <a:pPr marL="263525" indent="-185738" fontAlgn="base">
              <a:spcAft>
                <a:spcPts val="300"/>
              </a:spcAft>
              <a:buClr>
                <a:schemeClr val="bg1"/>
              </a:buClr>
              <a:buSzPct val="100000"/>
              <a:buFont typeface="Wingdings" panose="05000000000000000000" pitchFamily="2" charset="2"/>
              <a:buChar char="§"/>
              <a:defRPr/>
            </a:pPr>
            <a:r>
              <a:rPr lang="es-ES" dirty="0">
                <a:solidFill>
                  <a:schemeClr val="bg1"/>
                </a:solidFill>
                <a:latin typeface="&amp;quot"/>
              </a:rPr>
              <a:t>IDOM lidera primer empuje</a:t>
            </a:r>
          </a:p>
          <a:p>
            <a:pPr marL="263525" indent="-185738" fontAlgn="base">
              <a:spcAft>
                <a:spcPts val="300"/>
              </a:spcAft>
              <a:buClr>
                <a:schemeClr val="bg1"/>
              </a:buClr>
              <a:buSzPct val="100000"/>
              <a:buFont typeface="Wingdings" panose="05000000000000000000" pitchFamily="2" charset="2"/>
              <a:buChar char="§"/>
              <a:defRPr/>
            </a:pPr>
            <a:r>
              <a:rPr lang="es-ES" dirty="0">
                <a:solidFill>
                  <a:schemeClr val="bg1"/>
                </a:solidFill>
                <a:latin typeface="&amp;quot"/>
              </a:rPr>
              <a:t>Coordinación con SMR Partnership</a:t>
            </a:r>
          </a:p>
        </p:txBody>
      </p:sp>
      <p:pic>
        <p:nvPicPr>
          <p:cNvPr id="13" name="Imagen 12" descr="Un dibujo animado con letras&#10;&#10;Descripción generada automáticamente con confianza baja">
            <a:extLst>
              <a:ext uri="{FF2B5EF4-FFF2-40B4-BE49-F238E27FC236}">
                <a16:creationId xmlns:a16="http://schemas.microsoft.com/office/drawing/2014/main" id="{D4DB60D2-83AE-9C45-017E-8762F84D9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302" y="1648754"/>
            <a:ext cx="1119603" cy="1111369"/>
          </a:xfrm>
          <a:prstGeom prst="rect">
            <a:avLst/>
          </a:prstGeom>
        </p:spPr>
      </p:pic>
      <p:grpSp>
        <p:nvGrpSpPr>
          <p:cNvPr id="15" name="Grupo 14">
            <a:extLst>
              <a:ext uri="{FF2B5EF4-FFF2-40B4-BE49-F238E27FC236}">
                <a16:creationId xmlns:a16="http://schemas.microsoft.com/office/drawing/2014/main" id="{F16240F5-697B-0CD1-AC87-5C4E5D41FD0E}"/>
              </a:ext>
            </a:extLst>
          </p:cNvPr>
          <p:cNvGrpSpPr/>
          <p:nvPr/>
        </p:nvGrpSpPr>
        <p:grpSpPr>
          <a:xfrm rot="18158269">
            <a:off x="-2651325" y="781834"/>
            <a:ext cx="5322967" cy="5294330"/>
            <a:chOff x="700651" y="1014484"/>
            <a:chExt cx="5322967" cy="5294330"/>
          </a:xfrm>
        </p:grpSpPr>
        <p:grpSp>
          <p:nvGrpSpPr>
            <p:cNvPr id="16" name="Grupo 15">
              <a:extLst>
                <a:ext uri="{FF2B5EF4-FFF2-40B4-BE49-F238E27FC236}">
                  <a16:creationId xmlns:a16="http://schemas.microsoft.com/office/drawing/2014/main" id="{6500DAF2-19C0-C980-80E1-775A406CB6E5}"/>
                </a:ext>
              </a:extLst>
            </p:cNvPr>
            <p:cNvGrpSpPr/>
            <p:nvPr/>
          </p:nvGrpSpPr>
          <p:grpSpPr>
            <a:xfrm rot="10800000">
              <a:off x="700651" y="1014484"/>
              <a:ext cx="5322967" cy="5294330"/>
              <a:chOff x="629533" y="909427"/>
              <a:chExt cx="5322967" cy="5294330"/>
            </a:xfrm>
          </p:grpSpPr>
          <p:grpSp>
            <p:nvGrpSpPr>
              <p:cNvPr id="18" name="Grupo 17">
                <a:extLst>
                  <a:ext uri="{FF2B5EF4-FFF2-40B4-BE49-F238E27FC236}">
                    <a16:creationId xmlns:a16="http://schemas.microsoft.com/office/drawing/2014/main" id="{7F280A90-A597-E012-54F3-5D2477132477}"/>
                  </a:ext>
                </a:extLst>
              </p:cNvPr>
              <p:cNvGrpSpPr/>
              <p:nvPr/>
            </p:nvGrpSpPr>
            <p:grpSpPr>
              <a:xfrm rot="10797528">
                <a:off x="629533" y="909427"/>
                <a:ext cx="5322967" cy="5294330"/>
                <a:chOff x="3433691" y="746870"/>
                <a:chExt cx="5322967" cy="5294330"/>
              </a:xfrm>
            </p:grpSpPr>
            <p:sp>
              <p:nvSpPr>
                <p:cNvPr id="25" name="Forma libre: forma 24">
                  <a:extLst>
                    <a:ext uri="{FF2B5EF4-FFF2-40B4-BE49-F238E27FC236}">
                      <a16:creationId xmlns:a16="http://schemas.microsoft.com/office/drawing/2014/main" id="{2303EA1E-3A21-DE56-4EA6-A758C10151EA}"/>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6" name="Forma libre: forma 25">
                  <a:extLst>
                    <a:ext uri="{FF2B5EF4-FFF2-40B4-BE49-F238E27FC236}">
                      <a16:creationId xmlns:a16="http://schemas.microsoft.com/office/drawing/2014/main" id="{A1281C45-0FBA-12B3-3892-A184C5418DED}"/>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7" name="Forma libre: forma 26">
                  <a:extLst>
                    <a:ext uri="{FF2B5EF4-FFF2-40B4-BE49-F238E27FC236}">
                      <a16:creationId xmlns:a16="http://schemas.microsoft.com/office/drawing/2014/main" id="{0920A77E-5206-A386-F54F-13696B2B701F}"/>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8" name="Forma libre: forma 27">
                  <a:extLst>
                    <a:ext uri="{FF2B5EF4-FFF2-40B4-BE49-F238E27FC236}">
                      <a16:creationId xmlns:a16="http://schemas.microsoft.com/office/drawing/2014/main" id="{DEE259FC-8213-6104-F0FC-8576B69C171B}"/>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9" name="Forma libre: forma 28">
                  <a:extLst>
                    <a:ext uri="{FF2B5EF4-FFF2-40B4-BE49-F238E27FC236}">
                      <a16:creationId xmlns:a16="http://schemas.microsoft.com/office/drawing/2014/main" id="{68318AAD-D679-B2B6-2F37-EA1AD2310785}"/>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30" name="Forma libre: forma 29">
                  <a:extLst>
                    <a:ext uri="{FF2B5EF4-FFF2-40B4-BE49-F238E27FC236}">
                      <a16:creationId xmlns:a16="http://schemas.microsoft.com/office/drawing/2014/main" id="{3CF2404C-63D9-CB93-8BEC-667C7EE1D6A5}"/>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31" name="Forma libre: forma 30">
                  <a:extLst>
                    <a:ext uri="{FF2B5EF4-FFF2-40B4-BE49-F238E27FC236}">
                      <a16:creationId xmlns:a16="http://schemas.microsoft.com/office/drawing/2014/main" id="{67666EC5-5229-3E90-D663-08A3E3A4264C}"/>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28" name="Forma libre: forma 127">
                  <a:extLst>
                    <a:ext uri="{FF2B5EF4-FFF2-40B4-BE49-F238E27FC236}">
                      <a16:creationId xmlns:a16="http://schemas.microsoft.com/office/drawing/2014/main" id="{45DA8474-4206-61A1-95A5-29277CAD0607}"/>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29" name="Forma libre: forma 128">
                  <a:extLst>
                    <a:ext uri="{FF2B5EF4-FFF2-40B4-BE49-F238E27FC236}">
                      <a16:creationId xmlns:a16="http://schemas.microsoft.com/office/drawing/2014/main" id="{BFFE334E-D795-9B13-4456-20275EDA7103}"/>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0" name="Forma libre: forma 129">
                  <a:extLst>
                    <a:ext uri="{FF2B5EF4-FFF2-40B4-BE49-F238E27FC236}">
                      <a16:creationId xmlns:a16="http://schemas.microsoft.com/office/drawing/2014/main" id="{6D5BCFE3-1C13-25E9-B10E-B7261A98C97E}"/>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1" name="Forma libre: forma 130">
                  <a:extLst>
                    <a:ext uri="{FF2B5EF4-FFF2-40B4-BE49-F238E27FC236}">
                      <a16:creationId xmlns:a16="http://schemas.microsoft.com/office/drawing/2014/main" id="{A04C08B4-CB11-7DEA-73EA-18BFC8EEBA20}"/>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4" name="Forma libre: forma 163">
                  <a:extLst>
                    <a:ext uri="{FF2B5EF4-FFF2-40B4-BE49-F238E27FC236}">
                      <a16:creationId xmlns:a16="http://schemas.microsoft.com/office/drawing/2014/main" id="{D6F74A25-D2AA-143B-D6DA-2FB23654B2F9}"/>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6" name="Forma libre: forma 165">
                  <a:extLst>
                    <a:ext uri="{FF2B5EF4-FFF2-40B4-BE49-F238E27FC236}">
                      <a16:creationId xmlns:a16="http://schemas.microsoft.com/office/drawing/2014/main" id="{095D69B9-6B85-D70B-1D78-08F01CD8A28E}"/>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7" name="Forma libre: forma 166">
                  <a:extLst>
                    <a:ext uri="{FF2B5EF4-FFF2-40B4-BE49-F238E27FC236}">
                      <a16:creationId xmlns:a16="http://schemas.microsoft.com/office/drawing/2014/main" id="{821904EA-BEDF-3BAE-2E34-85437F7C0139}"/>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8" name="Forma libre: forma 167">
                  <a:extLst>
                    <a:ext uri="{FF2B5EF4-FFF2-40B4-BE49-F238E27FC236}">
                      <a16:creationId xmlns:a16="http://schemas.microsoft.com/office/drawing/2014/main" id="{0C26241A-CE0B-F546-52A6-842A55C9BF1D}"/>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9" name="Forma libre: forma 168">
                  <a:extLst>
                    <a:ext uri="{FF2B5EF4-FFF2-40B4-BE49-F238E27FC236}">
                      <a16:creationId xmlns:a16="http://schemas.microsoft.com/office/drawing/2014/main" id="{F2A01308-8BD0-57E7-0A97-9DCC0D88031B}"/>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173" name="Grupo 172">
                  <a:extLst>
                    <a:ext uri="{FF2B5EF4-FFF2-40B4-BE49-F238E27FC236}">
                      <a16:creationId xmlns:a16="http://schemas.microsoft.com/office/drawing/2014/main" id="{C0D0888F-8D89-AF25-3619-B9B632B070DE}"/>
                    </a:ext>
                  </a:extLst>
                </p:cNvPr>
                <p:cNvGrpSpPr/>
                <p:nvPr/>
              </p:nvGrpSpPr>
              <p:grpSpPr>
                <a:xfrm>
                  <a:off x="3433691" y="1040235"/>
                  <a:ext cx="5322967" cy="4777295"/>
                  <a:chOff x="3433691" y="1040235"/>
                  <a:chExt cx="5322967" cy="4777295"/>
                </a:xfrm>
                <a:solidFill>
                  <a:schemeClr val="bg2">
                    <a:lumMod val="10000"/>
                  </a:schemeClr>
                </a:solidFill>
              </p:grpSpPr>
              <p:sp>
                <p:nvSpPr>
                  <p:cNvPr id="177" name="Forma libre: forma 176">
                    <a:extLst>
                      <a:ext uri="{FF2B5EF4-FFF2-40B4-BE49-F238E27FC236}">
                        <a16:creationId xmlns:a16="http://schemas.microsoft.com/office/drawing/2014/main" id="{39370767-15EB-A872-1E9E-5ACB3E9D52CC}"/>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8" name="Forma libre: forma 177">
                    <a:extLst>
                      <a:ext uri="{FF2B5EF4-FFF2-40B4-BE49-F238E27FC236}">
                        <a16:creationId xmlns:a16="http://schemas.microsoft.com/office/drawing/2014/main" id="{F94513CA-561F-3D97-ECD9-050A460EC243}"/>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9" name="Forma libre: forma 178">
                    <a:extLst>
                      <a:ext uri="{FF2B5EF4-FFF2-40B4-BE49-F238E27FC236}">
                        <a16:creationId xmlns:a16="http://schemas.microsoft.com/office/drawing/2014/main" id="{5B1F3CF4-5BDD-B353-2E3D-881968CD74C0}"/>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0" name="Forma libre: forma 179">
                    <a:extLst>
                      <a:ext uri="{FF2B5EF4-FFF2-40B4-BE49-F238E27FC236}">
                        <a16:creationId xmlns:a16="http://schemas.microsoft.com/office/drawing/2014/main" id="{D844F60B-3F85-6197-CDED-87F122E28318}"/>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1" name="Forma libre: forma 180">
                    <a:extLst>
                      <a:ext uri="{FF2B5EF4-FFF2-40B4-BE49-F238E27FC236}">
                        <a16:creationId xmlns:a16="http://schemas.microsoft.com/office/drawing/2014/main" id="{1B820175-01A1-6E82-5134-84211BFCF7FC}"/>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0070C0"/>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2" name="Forma libre: forma 181">
                    <a:extLst>
                      <a:ext uri="{FF2B5EF4-FFF2-40B4-BE49-F238E27FC236}">
                        <a16:creationId xmlns:a16="http://schemas.microsoft.com/office/drawing/2014/main" id="{7905C11F-34B6-02F8-8CBB-25743E076BFA}"/>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74" name="Forma libre: forma 173">
                  <a:extLst>
                    <a:ext uri="{FF2B5EF4-FFF2-40B4-BE49-F238E27FC236}">
                      <a16:creationId xmlns:a16="http://schemas.microsoft.com/office/drawing/2014/main" id="{3DA80691-3ACC-21C4-B693-F4B30855754F}"/>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5" name="Forma libre: forma 174">
                  <a:extLst>
                    <a:ext uri="{FF2B5EF4-FFF2-40B4-BE49-F238E27FC236}">
                      <a16:creationId xmlns:a16="http://schemas.microsoft.com/office/drawing/2014/main" id="{E0B391A9-EF75-A818-15B3-B2A1180B264B}"/>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6" name="Forma libre: forma 175">
                  <a:extLst>
                    <a:ext uri="{FF2B5EF4-FFF2-40B4-BE49-F238E27FC236}">
                      <a16:creationId xmlns:a16="http://schemas.microsoft.com/office/drawing/2014/main" id="{76E764E6-ADEF-3767-7BF0-70C79BE2F8D7}"/>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19" name="Gráfico 18" descr="Pasos de baile con relleno sólido">
                <a:extLst>
                  <a:ext uri="{FF2B5EF4-FFF2-40B4-BE49-F238E27FC236}">
                    <a16:creationId xmlns:a16="http://schemas.microsoft.com/office/drawing/2014/main" id="{12D1C500-36BB-E83D-8C66-5833F14BBA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213120" y="3194105"/>
                <a:ext cx="669661" cy="669661"/>
              </a:xfrm>
              <a:prstGeom prst="rect">
                <a:avLst/>
              </a:prstGeom>
            </p:spPr>
          </p:pic>
          <p:pic>
            <p:nvPicPr>
              <p:cNvPr id="20" name="Gráfico 19" descr="Jerarquía con relleno sólido">
                <a:extLst>
                  <a:ext uri="{FF2B5EF4-FFF2-40B4-BE49-F238E27FC236}">
                    <a16:creationId xmlns:a16="http://schemas.microsoft.com/office/drawing/2014/main" id="{339A19D5-E1FC-0DD6-E273-F89346A8AA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258079">
                <a:off x="2102992" y="1673800"/>
                <a:ext cx="669661" cy="669661"/>
              </a:xfrm>
              <a:prstGeom prst="rect">
                <a:avLst/>
              </a:prstGeom>
            </p:spPr>
          </p:pic>
          <p:pic>
            <p:nvPicPr>
              <p:cNvPr id="21" name="Gráfico 20" descr="Notas adhesivas  con relleno sólido">
                <a:extLst>
                  <a:ext uri="{FF2B5EF4-FFF2-40B4-BE49-F238E27FC236}">
                    <a16:creationId xmlns:a16="http://schemas.microsoft.com/office/drawing/2014/main" id="{B354D7DF-8785-477C-D6A1-4B11F49FFF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97891" y="3213147"/>
                <a:ext cx="669662" cy="669662"/>
              </a:xfrm>
              <a:prstGeom prst="rect">
                <a:avLst/>
              </a:prstGeom>
            </p:spPr>
          </p:pic>
          <p:pic>
            <p:nvPicPr>
              <p:cNvPr id="22" name="Gráfico 21" descr="Diana con relleno sólido">
                <a:extLst>
                  <a:ext uri="{FF2B5EF4-FFF2-40B4-BE49-F238E27FC236}">
                    <a16:creationId xmlns:a16="http://schemas.microsoft.com/office/drawing/2014/main" id="{6E09B30D-FF66-E5CA-EA1B-01FAC40016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3423201">
                <a:off x="3793450" y="4710867"/>
                <a:ext cx="669661" cy="669661"/>
              </a:xfrm>
              <a:prstGeom prst="rect">
                <a:avLst/>
              </a:prstGeom>
            </p:spPr>
          </p:pic>
          <p:pic>
            <p:nvPicPr>
              <p:cNvPr id="23" name="Gráfico 22" descr="Signo de interrogación con relleno sólido">
                <a:extLst>
                  <a:ext uri="{FF2B5EF4-FFF2-40B4-BE49-F238E27FC236}">
                    <a16:creationId xmlns:a16="http://schemas.microsoft.com/office/drawing/2014/main" id="{731F7728-B089-76D1-F106-7A9B874309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7336161">
                <a:off x="2116401" y="4669289"/>
                <a:ext cx="669661" cy="669661"/>
              </a:xfrm>
              <a:prstGeom prst="rect">
                <a:avLst/>
              </a:prstGeom>
            </p:spPr>
          </p:pic>
          <p:pic>
            <p:nvPicPr>
              <p:cNvPr id="24" name="Gráfico 23" descr="Hucha con relleno sólido">
                <a:extLst>
                  <a:ext uri="{FF2B5EF4-FFF2-40B4-BE49-F238E27FC236}">
                    <a16:creationId xmlns:a16="http://schemas.microsoft.com/office/drawing/2014/main" id="{4DF415C3-2128-8EFC-3F70-7D9C14F4D71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72709">
                <a:off x="3806665" y="1641074"/>
                <a:ext cx="669661" cy="669661"/>
              </a:xfrm>
              <a:prstGeom prst="rect">
                <a:avLst/>
              </a:prstGeom>
            </p:spPr>
          </p:pic>
        </p:grpSp>
        <p:sp>
          <p:nvSpPr>
            <p:cNvPr id="17" name="Elipse 16">
              <a:extLst>
                <a:ext uri="{FF2B5EF4-FFF2-40B4-BE49-F238E27FC236}">
                  <a16:creationId xmlns:a16="http://schemas.microsoft.com/office/drawing/2014/main" id="{11BA8FF4-3F7E-4C05-1615-5FBD0D6D727C}"/>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spTree>
    <p:extLst>
      <p:ext uri="{BB962C8B-B14F-4D97-AF65-F5344CB8AC3E}">
        <p14:creationId xmlns:p14="http://schemas.microsoft.com/office/powerpoint/2010/main" val="2851573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CE87457-554C-55CC-A55B-F82177DA806F}"/>
              </a:ext>
            </a:extLst>
          </p:cNvPr>
          <p:cNvSpPr/>
          <p:nvPr/>
        </p:nvSpPr>
        <p:spPr>
          <a:xfrm>
            <a:off x="3809243" y="2757683"/>
            <a:ext cx="1464678" cy="2137831"/>
          </a:xfrm>
          <a:prstGeom prst="roundRect">
            <a:avLst/>
          </a:prstGeom>
          <a:solidFill>
            <a:srgbClr val="2E5992"/>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 name="Título 1">
            <a:extLst>
              <a:ext uri="{FF2B5EF4-FFF2-40B4-BE49-F238E27FC236}">
                <a16:creationId xmlns:a16="http://schemas.microsoft.com/office/drawing/2014/main" id="{5E3D62C9-B11E-7361-970F-5C07D194CA32}"/>
              </a:ext>
            </a:extLst>
          </p:cNvPr>
          <p:cNvSpPr>
            <a:spLocks noGrp="1"/>
          </p:cNvSpPr>
          <p:nvPr>
            <p:ph type="title"/>
          </p:nvPr>
        </p:nvSpPr>
        <p:spPr>
          <a:xfrm>
            <a:off x="3795806" y="1830818"/>
            <a:ext cx="4744391" cy="612535"/>
          </a:xfrm>
        </p:spPr>
        <p:txBody>
          <a:bodyPr>
            <a:noAutofit/>
          </a:bodyPr>
          <a:lstStyle/>
          <a:p>
            <a:r>
              <a:rPr lang="es-ES" sz="3600" b="1" dirty="0">
                <a:solidFill>
                  <a:srgbClr val="2E5992"/>
                </a:solidFill>
                <a:latin typeface="&amp;quot"/>
                <a:ea typeface="+mn-ea"/>
                <a:cs typeface="+mn-cs"/>
              </a:rPr>
              <a:t>Próximos pasos</a:t>
            </a:r>
          </a:p>
        </p:txBody>
      </p:sp>
      <p:grpSp>
        <p:nvGrpSpPr>
          <p:cNvPr id="5" name="Grupo 4">
            <a:extLst>
              <a:ext uri="{FF2B5EF4-FFF2-40B4-BE49-F238E27FC236}">
                <a16:creationId xmlns:a16="http://schemas.microsoft.com/office/drawing/2014/main" id="{0582FC9B-7DC4-3BF8-AB11-F88FD64ACA8A}"/>
              </a:ext>
            </a:extLst>
          </p:cNvPr>
          <p:cNvGrpSpPr/>
          <p:nvPr/>
        </p:nvGrpSpPr>
        <p:grpSpPr>
          <a:xfrm>
            <a:off x="-2651325" y="781834"/>
            <a:ext cx="5322967" cy="5294330"/>
            <a:chOff x="700651" y="1014484"/>
            <a:chExt cx="5322967" cy="5294330"/>
          </a:xfrm>
        </p:grpSpPr>
        <p:grpSp>
          <p:nvGrpSpPr>
            <p:cNvPr id="6" name="Grupo 5">
              <a:extLst>
                <a:ext uri="{FF2B5EF4-FFF2-40B4-BE49-F238E27FC236}">
                  <a16:creationId xmlns:a16="http://schemas.microsoft.com/office/drawing/2014/main" id="{37BC531C-2743-8161-BB61-4E9F97E5A375}"/>
                </a:ext>
              </a:extLst>
            </p:cNvPr>
            <p:cNvGrpSpPr/>
            <p:nvPr/>
          </p:nvGrpSpPr>
          <p:grpSpPr>
            <a:xfrm rot="10800000">
              <a:off x="700651" y="1014484"/>
              <a:ext cx="5322967" cy="5294330"/>
              <a:chOff x="629533" y="909427"/>
              <a:chExt cx="5322967" cy="5294330"/>
            </a:xfrm>
          </p:grpSpPr>
          <p:grpSp>
            <p:nvGrpSpPr>
              <p:cNvPr id="8" name="Grupo 7">
                <a:extLst>
                  <a:ext uri="{FF2B5EF4-FFF2-40B4-BE49-F238E27FC236}">
                    <a16:creationId xmlns:a16="http://schemas.microsoft.com/office/drawing/2014/main" id="{8B788C26-4E81-6DC5-F21A-7BCBA56176D3}"/>
                  </a:ext>
                </a:extLst>
              </p:cNvPr>
              <p:cNvGrpSpPr/>
              <p:nvPr/>
            </p:nvGrpSpPr>
            <p:grpSpPr>
              <a:xfrm rot="10797528">
                <a:off x="629533" y="909427"/>
                <a:ext cx="5322967" cy="5294330"/>
                <a:chOff x="3433691" y="746870"/>
                <a:chExt cx="5322967" cy="5294330"/>
              </a:xfrm>
            </p:grpSpPr>
            <p:sp>
              <p:nvSpPr>
                <p:cNvPr id="15" name="Forma libre: forma 14">
                  <a:extLst>
                    <a:ext uri="{FF2B5EF4-FFF2-40B4-BE49-F238E27FC236}">
                      <a16:creationId xmlns:a16="http://schemas.microsoft.com/office/drawing/2014/main" id="{73D38F94-160D-15C2-0926-5F2272A5A1A4}"/>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 name="Forma libre: forma 15">
                  <a:extLst>
                    <a:ext uri="{FF2B5EF4-FFF2-40B4-BE49-F238E27FC236}">
                      <a16:creationId xmlns:a16="http://schemas.microsoft.com/office/drawing/2014/main" id="{6D6A55E0-6AE9-EA74-4008-D2278FEEB308}"/>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 name="Forma libre: forma 16">
                  <a:extLst>
                    <a:ext uri="{FF2B5EF4-FFF2-40B4-BE49-F238E27FC236}">
                      <a16:creationId xmlns:a16="http://schemas.microsoft.com/office/drawing/2014/main" id="{A09E4681-023C-99A7-39D3-D459F4CB9AC2}"/>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 name="Forma libre: forma 17">
                  <a:extLst>
                    <a:ext uri="{FF2B5EF4-FFF2-40B4-BE49-F238E27FC236}">
                      <a16:creationId xmlns:a16="http://schemas.microsoft.com/office/drawing/2014/main" id="{0105EBB0-A8AA-A580-775D-2E813783B44B}"/>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 name="Forma libre: forma 18">
                  <a:extLst>
                    <a:ext uri="{FF2B5EF4-FFF2-40B4-BE49-F238E27FC236}">
                      <a16:creationId xmlns:a16="http://schemas.microsoft.com/office/drawing/2014/main" id="{CBD65871-D788-8F61-BED2-9CCEA7ACABE5}"/>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0" name="Forma libre: forma 19">
                  <a:extLst>
                    <a:ext uri="{FF2B5EF4-FFF2-40B4-BE49-F238E27FC236}">
                      <a16:creationId xmlns:a16="http://schemas.microsoft.com/office/drawing/2014/main" id="{0880A009-297A-9B8B-F9D3-CCA83F9E1020}"/>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1" name="Forma libre: forma 20">
                  <a:extLst>
                    <a:ext uri="{FF2B5EF4-FFF2-40B4-BE49-F238E27FC236}">
                      <a16:creationId xmlns:a16="http://schemas.microsoft.com/office/drawing/2014/main" id="{A3C987D8-EF1D-37A6-4D82-E47A302B4C3A}"/>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2" name="Forma libre: forma 21">
                  <a:extLst>
                    <a:ext uri="{FF2B5EF4-FFF2-40B4-BE49-F238E27FC236}">
                      <a16:creationId xmlns:a16="http://schemas.microsoft.com/office/drawing/2014/main" id="{EB5106B4-82AD-ACD6-FA45-27272585323B}"/>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3" name="Forma libre: forma 22">
                  <a:extLst>
                    <a:ext uri="{FF2B5EF4-FFF2-40B4-BE49-F238E27FC236}">
                      <a16:creationId xmlns:a16="http://schemas.microsoft.com/office/drawing/2014/main" id="{3C730D25-370F-B7EB-91B3-261D18ECEE10}"/>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4" name="Forma libre: forma 23">
                  <a:extLst>
                    <a:ext uri="{FF2B5EF4-FFF2-40B4-BE49-F238E27FC236}">
                      <a16:creationId xmlns:a16="http://schemas.microsoft.com/office/drawing/2014/main" id="{CDE3BBF3-5B58-EFA1-EAF4-39FD022AA91C}"/>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5" name="Forma libre: forma 24">
                  <a:extLst>
                    <a:ext uri="{FF2B5EF4-FFF2-40B4-BE49-F238E27FC236}">
                      <a16:creationId xmlns:a16="http://schemas.microsoft.com/office/drawing/2014/main" id="{EBD37B94-0D91-B62B-174D-75F456FB294D}"/>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6" name="Forma libre: forma 25">
                  <a:extLst>
                    <a:ext uri="{FF2B5EF4-FFF2-40B4-BE49-F238E27FC236}">
                      <a16:creationId xmlns:a16="http://schemas.microsoft.com/office/drawing/2014/main" id="{AE9E81B0-2D0F-EEAD-8FA3-4A090201C399}"/>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7" name="Forma libre: forma 26">
                  <a:extLst>
                    <a:ext uri="{FF2B5EF4-FFF2-40B4-BE49-F238E27FC236}">
                      <a16:creationId xmlns:a16="http://schemas.microsoft.com/office/drawing/2014/main" id="{895D4F63-9195-7F13-0ED5-54172CAB4480}"/>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8" name="Forma libre: forma 27">
                  <a:extLst>
                    <a:ext uri="{FF2B5EF4-FFF2-40B4-BE49-F238E27FC236}">
                      <a16:creationId xmlns:a16="http://schemas.microsoft.com/office/drawing/2014/main" id="{6AD5E8A3-C840-9AE9-EFB3-C231CB4D9344}"/>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9" name="Forma libre: forma 28">
                  <a:extLst>
                    <a:ext uri="{FF2B5EF4-FFF2-40B4-BE49-F238E27FC236}">
                      <a16:creationId xmlns:a16="http://schemas.microsoft.com/office/drawing/2014/main" id="{6B5FC540-98F6-8E86-43D8-F3EA56CF1A8F}"/>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30" name="Forma libre: forma 29">
                  <a:extLst>
                    <a:ext uri="{FF2B5EF4-FFF2-40B4-BE49-F238E27FC236}">
                      <a16:creationId xmlns:a16="http://schemas.microsoft.com/office/drawing/2014/main" id="{F0DC2DCD-7275-6190-902D-058B7F968232}"/>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31" name="Grupo 30">
                  <a:extLst>
                    <a:ext uri="{FF2B5EF4-FFF2-40B4-BE49-F238E27FC236}">
                      <a16:creationId xmlns:a16="http://schemas.microsoft.com/office/drawing/2014/main" id="{C1888E9E-BC04-A514-7550-CBDFBC45E8AB}"/>
                    </a:ext>
                  </a:extLst>
                </p:cNvPr>
                <p:cNvGrpSpPr/>
                <p:nvPr/>
              </p:nvGrpSpPr>
              <p:grpSpPr>
                <a:xfrm>
                  <a:off x="3433691" y="1040235"/>
                  <a:ext cx="5322967" cy="4777295"/>
                  <a:chOff x="3433691" y="1040235"/>
                  <a:chExt cx="5322967" cy="4777295"/>
                </a:xfrm>
                <a:solidFill>
                  <a:schemeClr val="bg2">
                    <a:lumMod val="10000"/>
                  </a:schemeClr>
                </a:solidFill>
              </p:grpSpPr>
              <p:sp>
                <p:nvSpPr>
                  <p:cNvPr id="131" name="Forma libre: forma 130">
                    <a:extLst>
                      <a:ext uri="{FF2B5EF4-FFF2-40B4-BE49-F238E27FC236}">
                        <a16:creationId xmlns:a16="http://schemas.microsoft.com/office/drawing/2014/main" id="{F6D3E8CF-4722-ECE2-98C0-BB83E80A2CBF}"/>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4" name="Forma libre: forma 163">
                    <a:extLst>
                      <a:ext uri="{FF2B5EF4-FFF2-40B4-BE49-F238E27FC236}">
                        <a16:creationId xmlns:a16="http://schemas.microsoft.com/office/drawing/2014/main" id="{1A80B4C3-F2C6-BC55-C232-ECE8ACE0B9A1}"/>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6" name="Forma libre: forma 165">
                    <a:extLst>
                      <a:ext uri="{FF2B5EF4-FFF2-40B4-BE49-F238E27FC236}">
                        <a16:creationId xmlns:a16="http://schemas.microsoft.com/office/drawing/2014/main" id="{BD31DB98-1CE7-D955-1B16-0A4083499B0D}"/>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7" name="Forma libre: forma 166">
                    <a:extLst>
                      <a:ext uri="{FF2B5EF4-FFF2-40B4-BE49-F238E27FC236}">
                        <a16:creationId xmlns:a16="http://schemas.microsoft.com/office/drawing/2014/main" id="{F920EA71-A61E-47F6-2517-F64D6DC7522E}"/>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2E5992"/>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8" name="Forma libre: forma 167">
                    <a:extLst>
                      <a:ext uri="{FF2B5EF4-FFF2-40B4-BE49-F238E27FC236}">
                        <a16:creationId xmlns:a16="http://schemas.microsoft.com/office/drawing/2014/main" id="{6FA8851B-8229-C849-E9E9-13485C8FE8ED}"/>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9" name="Forma libre: forma 168">
                    <a:extLst>
                      <a:ext uri="{FF2B5EF4-FFF2-40B4-BE49-F238E27FC236}">
                        <a16:creationId xmlns:a16="http://schemas.microsoft.com/office/drawing/2014/main" id="{3A3CFF22-C2E7-A9F3-53B1-B37AADD28B01}"/>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28" name="Forma libre: forma 127">
                  <a:extLst>
                    <a:ext uri="{FF2B5EF4-FFF2-40B4-BE49-F238E27FC236}">
                      <a16:creationId xmlns:a16="http://schemas.microsoft.com/office/drawing/2014/main" id="{71B63CE8-5608-588E-B93F-485C5A7C75D5}"/>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29" name="Forma libre: forma 128">
                  <a:extLst>
                    <a:ext uri="{FF2B5EF4-FFF2-40B4-BE49-F238E27FC236}">
                      <a16:creationId xmlns:a16="http://schemas.microsoft.com/office/drawing/2014/main" id="{75C5BA7A-1F2D-51A7-B6F6-AA29E66E43EF}"/>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0" name="Forma libre: forma 129">
                  <a:extLst>
                    <a:ext uri="{FF2B5EF4-FFF2-40B4-BE49-F238E27FC236}">
                      <a16:creationId xmlns:a16="http://schemas.microsoft.com/office/drawing/2014/main" id="{F1A065EB-0C07-490B-2FDD-7F34BB1B4ED3}"/>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9" name="Gráfico 8" descr="Pasos de baile con relleno sólido">
                <a:extLst>
                  <a:ext uri="{FF2B5EF4-FFF2-40B4-BE49-F238E27FC236}">
                    <a16:creationId xmlns:a16="http://schemas.microsoft.com/office/drawing/2014/main" id="{7A095669-32CC-0DAB-9F08-E39DA8361E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213120" y="3194105"/>
                <a:ext cx="669661" cy="669661"/>
              </a:xfrm>
              <a:prstGeom prst="rect">
                <a:avLst/>
              </a:prstGeom>
            </p:spPr>
          </p:pic>
          <p:pic>
            <p:nvPicPr>
              <p:cNvPr id="10" name="Gráfico 9" descr="Jerarquía con relleno sólido">
                <a:extLst>
                  <a:ext uri="{FF2B5EF4-FFF2-40B4-BE49-F238E27FC236}">
                    <a16:creationId xmlns:a16="http://schemas.microsoft.com/office/drawing/2014/main" id="{BBEFA362-0528-5A01-D8FA-7FB8ABB03F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258079">
                <a:off x="2102992" y="1673800"/>
                <a:ext cx="669661" cy="669661"/>
              </a:xfrm>
              <a:prstGeom prst="rect">
                <a:avLst/>
              </a:prstGeom>
            </p:spPr>
          </p:pic>
          <p:pic>
            <p:nvPicPr>
              <p:cNvPr id="11" name="Gráfico 10" descr="Notas adhesivas  con relleno sólido">
                <a:extLst>
                  <a:ext uri="{FF2B5EF4-FFF2-40B4-BE49-F238E27FC236}">
                    <a16:creationId xmlns:a16="http://schemas.microsoft.com/office/drawing/2014/main" id="{94EAAF29-87EF-64B0-C10E-C4439CDBF1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7891" y="3213147"/>
                <a:ext cx="669662" cy="669662"/>
              </a:xfrm>
              <a:prstGeom prst="rect">
                <a:avLst/>
              </a:prstGeom>
            </p:spPr>
          </p:pic>
          <p:pic>
            <p:nvPicPr>
              <p:cNvPr id="12" name="Gráfico 11" descr="Diana con relleno sólido">
                <a:extLst>
                  <a:ext uri="{FF2B5EF4-FFF2-40B4-BE49-F238E27FC236}">
                    <a16:creationId xmlns:a16="http://schemas.microsoft.com/office/drawing/2014/main" id="{ADAB7BE1-779B-D86E-CC97-614AF91B69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423201">
                <a:off x="3793450" y="4710867"/>
                <a:ext cx="669661" cy="669661"/>
              </a:xfrm>
              <a:prstGeom prst="rect">
                <a:avLst/>
              </a:prstGeom>
            </p:spPr>
          </p:pic>
          <p:pic>
            <p:nvPicPr>
              <p:cNvPr id="13" name="Gráfico 12" descr="Signo de interrogación con relleno sólido">
                <a:extLst>
                  <a:ext uri="{FF2B5EF4-FFF2-40B4-BE49-F238E27FC236}">
                    <a16:creationId xmlns:a16="http://schemas.microsoft.com/office/drawing/2014/main" id="{D4EFFE00-C64C-B7A5-1038-DE3AA4B9C4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336161">
                <a:off x="2116401" y="4669289"/>
                <a:ext cx="669661" cy="669661"/>
              </a:xfrm>
              <a:prstGeom prst="rect">
                <a:avLst/>
              </a:prstGeom>
            </p:spPr>
          </p:pic>
          <p:pic>
            <p:nvPicPr>
              <p:cNvPr id="14" name="Gráfico 13" descr="Hucha con relleno sólido">
                <a:extLst>
                  <a:ext uri="{FF2B5EF4-FFF2-40B4-BE49-F238E27FC236}">
                    <a16:creationId xmlns:a16="http://schemas.microsoft.com/office/drawing/2014/main" id="{2FE15182-B24C-0B9E-425C-0285F19A9B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172709">
                <a:off x="3806665" y="1641074"/>
                <a:ext cx="669661" cy="669661"/>
              </a:xfrm>
              <a:prstGeom prst="rect">
                <a:avLst/>
              </a:prstGeom>
            </p:spPr>
          </p:pic>
        </p:grpSp>
        <p:sp>
          <p:nvSpPr>
            <p:cNvPr id="7" name="Elipse 6">
              <a:extLst>
                <a:ext uri="{FF2B5EF4-FFF2-40B4-BE49-F238E27FC236}">
                  <a16:creationId xmlns:a16="http://schemas.microsoft.com/office/drawing/2014/main" id="{C2F4D15C-5F98-1EE8-1C14-C90A3F6BB399}"/>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90" name="Elipse 189">
            <a:extLst>
              <a:ext uri="{FF2B5EF4-FFF2-40B4-BE49-F238E27FC236}">
                <a16:creationId xmlns:a16="http://schemas.microsoft.com/office/drawing/2014/main" id="{83D4E5A9-BEF4-BC8E-8DB9-1186E0B92AE5}"/>
              </a:ext>
            </a:extLst>
          </p:cNvPr>
          <p:cNvSpPr/>
          <p:nvPr/>
        </p:nvSpPr>
        <p:spPr>
          <a:xfrm>
            <a:off x="10471051" y="5236838"/>
            <a:ext cx="2106950" cy="2078195"/>
          </a:xfrm>
          <a:prstGeom prst="ellipse">
            <a:avLst/>
          </a:prstGeom>
          <a:blipFill dpi="0" rotWithShape="1">
            <a:blip r:embed="rId14">
              <a:extLst>
                <a:ext uri="{BEBA8EAE-BF5A-486C-A8C5-ECC9F3942E4B}">
                  <a14:imgProps xmlns:a14="http://schemas.microsoft.com/office/drawing/2010/main">
                    <a14:imgLayer r:embed="rId15">
                      <a14:imgEffect>
                        <a14:artisticCrisscrossEtching/>
                      </a14:imgEffect>
                    </a14:imgLayer>
                  </a14:imgProps>
                </a:ext>
                <a:ext uri="{28A0092B-C50C-407E-A947-70E740481C1C}">
                  <a14:useLocalDpi xmlns:a14="http://schemas.microsoft.com/office/drawing/2010/main" val="0"/>
                </a:ext>
              </a:extLst>
            </a:blip>
            <a:srcRect/>
            <a:stretch>
              <a:fillRect/>
            </a:stretch>
          </a:blipFill>
        </p:spPr>
        <p:txBody>
          <a:bodyPr wrap="square"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7" name="CuadroTexto 176">
            <a:extLst>
              <a:ext uri="{FF2B5EF4-FFF2-40B4-BE49-F238E27FC236}">
                <a16:creationId xmlns:a16="http://schemas.microsoft.com/office/drawing/2014/main" id="{BCD5335A-AA50-7367-571F-2D5FDCC67B99}"/>
              </a:ext>
            </a:extLst>
          </p:cNvPr>
          <p:cNvSpPr txBox="1"/>
          <p:nvPr/>
        </p:nvSpPr>
        <p:spPr>
          <a:xfrm>
            <a:off x="3807649" y="4130454"/>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Consolidación grupo</a:t>
            </a:r>
          </a:p>
        </p:txBody>
      </p:sp>
      <p:pic>
        <p:nvPicPr>
          <p:cNvPr id="181" name="Gráfico 180" descr="Grupo con relleno sólido">
            <a:extLst>
              <a:ext uri="{FF2B5EF4-FFF2-40B4-BE49-F238E27FC236}">
                <a16:creationId xmlns:a16="http://schemas.microsoft.com/office/drawing/2014/main" id="{7FD1945D-56BF-B751-B42C-7D279A158D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rot="21584907">
            <a:off x="3920844" y="2872921"/>
            <a:ext cx="1254784" cy="1254784"/>
          </a:xfrm>
          <a:prstGeom prst="rect">
            <a:avLst/>
          </a:prstGeom>
        </p:spPr>
      </p:pic>
    </p:spTree>
    <p:extLst>
      <p:ext uri="{BB962C8B-B14F-4D97-AF65-F5344CB8AC3E}">
        <p14:creationId xmlns:p14="http://schemas.microsoft.com/office/powerpoint/2010/main" val="757948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B0BBAD1D-FF44-4F09-7850-8A17A261C329}"/>
              </a:ext>
            </a:extLst>
          </p:cNvPr>
          <p:cNvSpPr/>
          <p:nvPr/>
        </p:nvSpPr>
        <p:spPr>
          <a:xfrm>
            <a:off x="5732540" y="2757682"/>
            <a:ext cx="1464678" cy="2137831"/>
          </a:xfrm>
          <a:prstGeom prst="roundRect">
            <a:avLst/>
          </a:prstGeom>
          <a:solidFill>
            <a:srgbClr val="2E5992"/>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3" name="Rectángulo: esquinas redondeadas 2">
            <a:extLst>
              <a:ext uri="{FF2B5EF4-FFF2-40B4-BE49-F238E27FC236}">
                <a16:creationId xmlns:a16="http://schemas.microsoft.com/office/drawing/2014/main" id="{DCE87457-554C-55CC-A55B-F82177DA806F}"/>
              </a:ext>
            </a:extLst>
          </p:cNvPr>
          <p:cNvSpPr/>
          <p:nvPr/>
        </p:nvSpPr>
        <p:spPr>
          <a:xfrm>
            <a:off x="3809243" y="2757683"/>
            <a:ext cx="1464678" cy="2137831"/>
          </a:xfrm>
          <a:prstGeom prst="roundRect">
            <a:avLst/>
          </a:prstGeom>
          <a:noFill/>
          <a:ln>
            <a:solidFill>
              <a:srgbClr val="ECECEC"/>
            </a:solidFill>
          </a:ln>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5" name="Grupo 4">
            <a:extLst>
              <a:ext uri="{FF2B5EF4-FFF2-40B4-BE49-F238E27FC236}">
                <a16:creationId xmlns:a16="http://schemas.microsoft.com/office/drawing/2014/main" id="{0582FC9B-7DC4-3BF8-AB11-F88FD64ACA8A}"/>
              </a:ext>
            </a:extLst>
          </p:cNvPr>
          <p:cNvGrpSpPr/>
          <p:nvPr/>
        </p:nvGrpSpPr>
        <p:grpSpPr>
          <a:xfrm>
            <a:off x="-2651325" y="781834"/>
            <a:ext cx="5322967" cy="5294330"/>
            <a:chOff x="700651" y="1014484"/>
            <a:chExt cx="5322967" cy="5294330"/>
          </a:xfrm>
        </p:grpSpPr>
        <p:grpSp>
          <p:nvGrpSpPr>
            <p:cNvPr id="6" name="Grupo 5">
              <a:extLst>
                <a:ext uri="{FF2B5EF4-FFF2-40B4-BE49-F238E27FC236}">
                  <a16:creationId xmlns:a16="http://schemas.microsoft.com/office/drawing/2014/main" id="{37BC531C-2743-8161-BB61-4E9F97E5A375}"/>
                </a:ext>
              </a:extLst>
            </p:cNvPr>
            <p:cNvGrpSpPr/>
            <p:nvPr/>
          </p:nvGrpSpPr>
          <p:grpSpPr>
            <a:xfrm rot="10800000">
              <a:off x="700651" y="1014484"/>
              <a:ext cx="5322967" cy="5294330"/>
              <a:chOff x="629533" y="909427"/>
              <a:chExt cx="5322967" cy="5294330"/>
            </a:xfrm>
          </p:grpSpPr>
          <p:grpSp>
            <p:nvGrpSpPr>
              <p:cNvPr id="8" name="Grupo 7">
                <a:extLst>
                  <a:ext uri="{FF2B5EF4-FFF2-40B4-BE49-F238E27FC236}">
                    <a16:creationId xmlns:a16="http://schemas.microsoft.com/office/drawing/2014/main" id="{8B788C26-4E81-6DC5-F21A-7BCBA56176D3}"/>
                  </a:ext>
                </a:extLst>
              </p:cNvPr>
              <p:cNvGrpSpPr/>
              <p:nvPr/>
            </p:nvGrpSpPr>
            <p:grpSpPr>
              <a:xfrm rot="10797528">
                <a:off x="629533" y="909427"/>
                <a:ext cx="5322967" cy="5294330"/>
                <a:chOff x="3433691" y="746870"/>
                <a:chExt cx="5322967" cy="5294330"/>
              </a:xfrm>
            </p:grpSpPr>
            <p:sp>
              <p:nvSpPr>
                <p:cNvPr id="15" name="Forma libre: forma 14">
                  <a:extLst>
                    <a:ext uri="{FF2B5EF4-FFF2-40B4-BE49-F238E27FC236}">
                      <a16:creationId xmlns:a16="http://schemas.microsoft.com/office/drawing/2014/main" id="{73D38F94-160D-15C2-0926-5F2272A5A1A4}"/>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 name="Forma libre: forma 15">
                  <a:extLst>
                    <a:ext uri="{FF2B5EF4-FFF2-40B4-BE49-F238E27FC236}">
                      <a16:creationId xmlns:a16="http://schemas.microsoft.com/office/drawing/2014/main" id="{6D6A55E0-6AE9-EA74-4008-D2278FEEB308}"/>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 name="Forma libre: forma 16">
                  <a:extLst>
                    <a:ext uri="{FF2B5EF4-FFF2-40B4-BE49-F238E27FC236}">
                      <a16:creationId xmlns:a16="http://schemas.microsoft.com/office/drawing/2014/main" id="{A09E4681-023C-99A7-39D3-D459F4CB9AC2}"/>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 name="Forma libre: forma 17">
                  <a:extLst>
                    <a:ext uri="{FF2B5EF4-FFF2-40B4-BE49-F238E27FC236}">
                      <a16:creationId xmlns:a16="http://schemas.microsoft.com/office/drawing/2014/main" id="{0105EBB0-A8AA-A580-775D-2E813783B44B}"/>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 name="Forma libre: forma 18">
                  <a:extLst>
                    <a:ext uri="{FF2B5EF4-FFF2-40B4-BE49-F238E27FC236}">
                      <a16:creationId xmlns:a16="http://schemas.microsoft.com/office/drawing/2014/main" id="{CBD65871-D788-8F61-BED2-9CCEA7ACABE5}"/>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0" name="Forma libre: forma 19">
                  <a:extLst>
                    <a:ext uri="{FF2B5EF4-FFF2-40B4-BE49-F238E27FC236}">
                      <a16:creationId xmlns:a16="http://schemas.microsoft.com/office/drawing/2014/main" id="{0880A009-297A-9B8B-F9D3-CCA83F9E1020}"/>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1" name="Forma libre: forma 20">
                  <a:extLst>
                    <a:ext uri="{FF2B5EF4-FFF2-40B4-BE49-F238E27FC236}">
                      <a16:creationId xmlns:a16="http://schemas.microsoft.com/office/drawing/2014/main" id="{A3C987D8-EF1D-37A6-4D82-E47A302B4C3A}"/>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2" name="Forma libre: forma 21">
                  <a:extLst>
                    <a:ext uri="{FF2B5EF4-FFF2-40B4-BE49-F238E27FC236}">
                      <a16:creationId xmlns:a16="http://schemas.microsoft.com/office/drawing/2014/main" id="{EB5106B4-82AD-ACD6-FA45-27272585323B}"/>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3" name="Forma libre: forma 22">
                  <a:extLst>
                    <a:ext uri="{FF2B5EF4-FFF2-40B4-BE49-F238E27FC236}">
                      <a16:creationId xmlns:a16="http://schemas.microsoft.com/office/drawing/2014/main" id="{3C730D25-370F-B7EB-91B3-261D18ECEE10}"/>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4" name="Forma libre: forma 23">
                  <a:extLst>
                    <a:ext uri="{FF2B5EF4-FFF2-40B4-BE49-F238E27FC236}">
                      <a16:creationId xmlns:a16="http://schemas.microsoft.com/office/drawing/2014/main" id="{CDE3BBF3-5B58-EFA1-EAF4-39FD022AA91C}"/>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5" name="Forma libre: forma 24">
                  <a:extLst>
                    <a:ext uri="{FF2B5EF4-FFF2-40B4-BE49-F238E27FC236}">
                      <a16:creationId xmlns:a16="http://schemas.microsoft.com/office/drawing/2014/main" id="{EBD37B94-0D91-B62B-174D-75F456FB294D}"/>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6" name="Forma libre: forma 25">
                  <a:extLst>
                    <a:ext uri="{FF2B5EF4-FFF2-40B4-BE49-F238E27FC236}">
                      <a16:creationId xmlns:a16="http://schemas.microsoft.com/office/drawing/2014/main" id="{AE9E81B0-2D0F-EEAD-8FA3-4A090201C399}"/>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7" name="Forma libre: forma 26">
                  <a:extLst>
                    <a:ext uri="{FF2B5EF4-FFF2-40B4-BE49-F238E27FC236}">
                      <a16:creationId xmlns:a16="http://schemas.microsoft.com/office/drawing/2014/main" id="{895D4F63-9195-7F13-0ED5-54172CAB4480}"/>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8" name="Forma libre: forma 27">
                  <a:extLst>
                    <a:ext uri="{FF2B5EF4-FFF2-40B4-BE49-F238E27FC236}">
                      <a16:creationId xmlns:a16="http://schemas.microsoft.com/office/drawing/2014/main" id="{6AD5E8A3-C840-9AE9-EFB3-C231CB4D9344}"/>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9" name="Forma libre: forma 28">
                  <a:extLst>
                    <a:ext uri="{FF2B5EF4-FFF2-40B4-BE49-F238E27FC236}">
                      <a16:creationId xmlns:a16="http://schemas.microsoft.com/office/drawing/2014/main" id="{6B5FC540-98F6-8E86-43D8-F3EA56CF1A8F}"/>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30" name="Forma libre: forma 29">
                  <a:extLst>
                    <a:ext uri="{FF2B5EF4-FFF2-40B4-BE49-F238E27FC236}">
                      <a16:creationId xmlns:a16="http://schemas.microsoft.com/office/drawing/2014/main" id="{F0DC2DCD-7275-6190-902D-058B7F968232}"/>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31" name="Grupo 30">
                  <a:extLst>
                    <a:ext uri="{FF2B5EF4-FFF2-40B4-BE49-F238E27FC236}">
                      <a16:creationId xmlns:a16="http://schemas.microsoft.com/office/drawing/2014/main" id="{C1888E9E-BC04-A514-7550-CBDFBC45E8AB}"/>
                    </a:ext>
                  </a:extLst>
                </p:cNvPr>
                <p:cNvGrpSpPr/>
                <p:nvPr/>
              </p:nvGrpSpPr>
              <p:grpSpPr>
                <a:xfrm>
                  <a:off x="3433691" y="1040235"/>
                  <a:ext cx="5322967" cy="4777295"/>
                  <a:chOff x="3433691" y="1040235"/>
                  <a:chExt cx="5322967" cy="4777295"/>
                </a:xfrm>
                <a:solidFill>
                  <a:schemeClr val="bg2">
                    <a:lumMod val="10000"/>
                  </a:schemeClr>
                </a:solidFill>
              </p:grpSpPr>
              <p:sp>
                <p:nvSpPr>
                  <p:cNvPr id="131" name="Forma libre: forma 130">
                    <a:extLst>
                      <a:ext uri="{FF2B5EF4-FFF2-40B4-BE49-F238E27FC236}">
                        <a16:creationId xmlns:a16="http://schemas.microsoft.com/office/drawing/2014/main" id="{F6D3E8CF-4722-ECE2-98C0-BB83E80A2CBF}"/>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4" name="Forma libre: forma 163">
                    <a:extLst>
                      <a:ext uri="{FF2B5EF4-FFF2-40B4-BE49-F238E27FC236}">
                        <a16:creationId xmlns:a16="http://schemas.microsoft.com/office/drawing/2014/main" id="{1A80B4C3-F2C6-BC55-C232-ECE8ACE0B9A1}"/>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6" name="Forma libre: forma 165">
                    <a:extLst>
                      <a:ext uri="{FF2B5EF4-FFF2-40B4-BE49-F238E27FC236}">
                        <a16:creationId xmlns:a16="http://schemas.microsoft.com/office/drawing/2014/main" id="{BD31DB98-1CE7-D955-1B16-0A4083499B0D}"/>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7" name="Forma libre: forma 166">
                    <a:extLst>
                      <a:ext uri="{FF2B5EF4-FFF2-40B4-BE49-F238E27FC236}">
                        <a16:creationId xmlns:a16="http://schemas.microsoft.com/office/drawing/2014/main" id="{F920EA71-A61E-47F6-2517-F64D6DC7522E}"/>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2E5992"/>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8" name="Forma libre: forma 167">
                    <a:extLst>
                      <a:ext uri="{FF2B5EF4-FFF2-40B4-BE49-F238E27FC236}">
                        <a16:creationId xmlns:a16="http://schemas.microsoft.com/office/drawing/2014/main" id="{6FA8851B-8229-C849-E9E9-13485C8FE8ED}"/>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9" name="Forma libre: forma 168">
                    <a:extLst>
                      <a:ext uri="{FF2B5EF4-FFF2-40B4-BE49-F238E27FC236}">
                        <a16:creationId xmlns:a16="http://schemas.microsoft.com/office/drawing/2014/main" id="{3A3CFF22-C2E7-A9F3-53B1-B37AADD28B01}"/>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28" name="Forma libre: forma 127">
                  <a:extLst>
                    <a:ext uri="{FF2B5EF4-FFF2-40B4-BE49-F238E27FC236}">
                      <a16:creationId xmlns:a16="http://schemas.microsoft.com/office/drawing/2014/main" id="{71B63CE8-5608-588E-B93F-485C5A7C75D5}"/>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29" name="Forma libre: forma 128">
                  <a:extLst>
                    <a:ext uri="{FF2B5EF4-FFF2-40B4-BE49-F238E27FC236}">
                      <a16:creationId xmlns:a16="http://schemas.microsoft.com/office/drawing/2014/main" id="{75C5BA7A-1F2D-51A7-B6F6-AA29E66E43EF}"/>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0" name="Forma libre: forma 129">
                  <a:extLst>
                    <a:ext uri="{FF2B5EF4-FFF2-40B4-BE49-F238E27FC236}">
                      <a16:creationId xmlns:a16="http://schemas.microsoft.com/office/drawing/2014/main" id="{F1A065EB-0C07-490B-2FDD-7F34BB1B4ED3}"/>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9" name="Gráfico 8" descr="Pasos de baile con relleno sólido">
                <a:extLst>
                  <a:ext uri="{FF2B5EF4-FFF2-40B4-BE49-F238E27FC236}">
                    <a16:creationId xmlns:a16="http://schemas.microsoft.com/office/drawing/2014/main" id="{7A095669-32CC-0DAB-9F08-E39DA8361E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213120" y="3194105"/>
                <a:ext cx="669661" cy="669661"/>
              </a:xfrm>
              <a:prstGeom prst="rect">
                <a:avLst/>
              </a:prstGeom>
            </p:spPr>
          </p:pic>
          <p:pic>
            <p:nvPicPr>
              <p:cNvPr id="10" name="Gráfico 9" descr="Jerarquía con relleno sólido">
                <a:extLst>
                  <a:ext uri="{FF2B5EF4-FFF2-40B4-BE49-F238E27FC236}">
                    <a16:creationId xmlns:a16="http://schemas.microsoft.com/office/drawing/2014/main" id="{BBEFA362-0528-5A01-D8FA-7FB8ABB03F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258079">
                <a:off x="2102992" y="1673800"/>
                <a:ext cx="669661" cy="669661"/>
              </a:xfrm>
              <a:prstGeom prst="rect">
                <a:avLst/>
              </a:prstGeom>
            </p:spPr>
          </p:pic>
          <p:pic>
            <p:nvPicPr>
              <p:cNvPr id="11" name="Gráfico 10" descr="Notas adhesivas  con relleno sólido">
                <a:extLst>
                  <a:ext uri="{FF2B5EF4-FFF2-40B4-BE49-F238E27FC236}">
                    <a16:creationId xmlns:a16="http://schemas.microsoft.com/office/drawing/2014/main" id="{94EAAF29-87EF-64B0-C10E-C4439CDBF1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7891" y="3213147"/>
                <a:ext cx="669662" cy="669662"/>
              </a:xfrm>
              <a:prstGeom prst="rect">
                <a:avLst/>
              </a:prstGeom>
            </p:spPr>
          </p:pic>
          <p:pic>
            <p:nvPicPr>
              <p:cNvPr id="12" name="Gráfico 11" descr="Diana con relleno sólido">
                <a:extLst>
                  <a:ext uri="{FF2B5EF4-FFF2-40B4-BE49-F238E27FC236}">
                    <a16:creationId xmlns:a16="http://schemas.microsoft.com/office/drawing/2014/main" id="{ADAB7BE1-779B-D86E-CC97-614AF91B69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423201">
                <a:off x="3793450" y="4710867"/>
                <a:ext cx="669661" cy="669661"/>
              </a:xfrm>
              <a:prstGeom prst="rect">
                <a:avLst/>
              </a:prstGeom>
            </p:spPr>
          </p:pic>
          <p:pic>
            <p:nvPicPr>
              <p:cNvPr id="13" name="Gráfico 12" descr="Signo de interrogación con relleno sólido">
                <a:extLst>
                  <a:ext uri="{FF2B5EF4-FFF2-40B4-BE49-F238E27FC236}">
                    <a16:creationId xmlns:a16="http://schemas.microsoft.com/office/drawing/2014/main" id="{D4EFFE00-C64C-B7A5-1038-DE3AA4B9C4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336161">
                <a:off x="2116401" y="4669289"/>
                <a:ext cx="669661" cy="669661"/>
              </a:xfrm>
              <a:prstGeom prst="rect">
                <a:avLst/>
              </a:prstGeom>
            </p:spPr>
          </p:pic>
          <p:pic>
            <p:nvPicPr>
              <p:cNvPr id="14" name="Gráfico 13" descr="Hucha con relleno sólido">
                <a:extLst>
                  <a:ext uri="{FF2B5EF4-FFF2-40B4-BE49-F238E27FC236}">
                    <a16:creationId xmlns:a16="http://schemas.microsoft.com/office/drawing/2014/main" id="{2FE15182-B24C-0B9E-425C-0285F19A9B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172709">
                <a:off x="3806665" y="1641074"/>
                <a:ext cx="669661" cy="669661"/>
              </a:xfrm>
              <a:prstGeom prst="rect">
                <a:avLst/>
              </a:prstGeom>
            </p:spPr>
          </p:pic>
        </p:grpSp>
        <p:sp>
          <p:nvSpPr>
            <p:cNvPr id="7" name="Elipse 6">
              <a:extLst>
                <a:ext uri="{FF2B5EF4-FFF2-40B4-BE49-F238E27FC236}">
                  <a16:creationId xmlns:a16="http://schemas.microsoft.com/office/drawing/2014/main" id="{C2F4D15C-5F98-1EE8-1C14-C90A3F6BB399}"/>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82" name="CuadroTexto 181">
            <a:extLst>
              <a:ext uri="{FF2B5EF4-FFF2-40B4-BE49-F238E27FC236}">
                <a16:creationId xmlns:a16="http://schemas.microsoft.com/office/drawing/2014/main" id="{2E217B35-6834-B71D-9C97-530CDF0B46EC}"/>
              </a:ext>
            </a:extLst>
          </p:cNvPr>
          <p:cNvSpPr txBox="1"/>
          <p:nvPr/>
        </p:nvSpPr>
        <p:spPr>
          <a:xfrm>
            <a:off x="5817793" y="4101032"/>
            <a:ext cx="1294172" cy="568958"/>
          </a:xfrm>
          <a:prstGeom prst="rect">
            <a:avLst/>
          </a:prstGeom>
        </p:spPr>
        <p:txBody>
          <a:bodyPr vert="horz" lIns="91440" tIns="45720" rIns="91440" bIns="45720" rtlCol="0" anchor="t">
            <a:no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Acuerdo Hoja de ruta</a:t>
            </a:r>
          </a:p>
        </p:txBody>
      </p:sp>
      <p:pic>
        <p:nvPicPr>
          <p:cNvPr id="188" name="Gráfico 187" descr="Vías del tren con relleno sólido">
            <a:extLst>
              <a:ext uri="{FF2B5EF4-FFF2-40B4-BE49-F238E27FC236}">
                <a16:creationId xmlns:a16="http://schemas.microsoft.com/office/drawing/2014/main" id="{D063281F-A132-F669-6A6F-9CC09D5F317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5943514" y="2963696"/>
            <a:ext cx="1042730" cy="1042730"/>
          </a:xfrm>
          <a:prstGeom prst="rect">
            <a:avLst/>
          </a:prstGeom>
        </p:spPr>
      </p:pic>
      <p:sp>
        <p:nvSpPr>
          <p:cNvPr id="190" name="Elipse 189">
            <a:extLst>
              <a:ext uri="{FF2B5EF4-FFF2-40B4-BE49-F238E27FC236}">
                <a16:creationId xmlns:a16="http://schemas.microsoft.com/office/drawing/2014/main" id="{83D4E5A9-BEF4-BC8E-8DB9-1186E0B92AE5}"/>
              </a:ext>
            </a:extLst>
          </p:cNvPr>
          <p:cNvSpPr/>
          <p:nvPr/>
        </p:nvSpPr>
        <p:spPr>
          <a:xfrm>
            <a:off x="10471051" y="5236838"/>
            <a:ext cx="2106950" cy="2078195"/>
          </a:xfrm>
          <a:prstGeom prst="ellipse">
            <a:avLst/>
          </a:prstGeom>
          <a:blipFill dpi="0" rotWithShape="1">
            <a:blip r:embed="rId16">
              <a:extLst>
                <a:ext uri="{BEBA8EAE-BF5A-486C-A8C5-ECC9F3942E4B}">
                  <a14:imgProps xmlns:a14="http://schemas.microsoft.com/office/drawing/2010/main">
                    <a14:imgLayer r:embed="rId17">
                      <a14:imgEffect>
                        <a14:artisticCrisscrossEtching/>
                      </a14:imgEffect>
                    </a14:imgLayer>
                  </a14:imgProps>
                </a:ext>
                <a:ext uri="{28A0092B-C50C-407E-A947-70E740481C1C}">
                  <a14:useLocalDpi xmlns:a14="http://schemas.microsoft.com/office/drawing/2010/main" val="0"/>
                </a:ext>
              </a:extLst>
            </a:blip>
            <a:srcRect/>
            <a:stretch>
              <a:fillRect/>
            </a:stretch>
          </a:blipFill>
        </p:spPr>
        <p:txBody>
          <a:bodyPr wrap="square"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7" name="CuadroTexto 176">
            <a:extLst>
              <a:ext uri="{FF2B5EF4-FFF2-40B4-BE49-F238E27FC236}">
                <a16:creationId xmlns:a16="http://schemas.microsoft.com/office/drawing/2014/main" id="{BCD5335A-AA50-7367-571F-2D5FDCC67B99}"/>
              </a:ext>
            </a:extLst>
          </p:cNvPr>
          <p:cNvSpPr txBox="1"/>
          <p:nvPr/>
        </p:nvSpPr>
        <p:spPr>
          <a:xfrm>
            <a:off x="3807649" y="4130454"/>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rgbClr val="ECECEC"/>
                </a:solidFill>
                <a:latin typeface="Candara Light" panose="020E0502030303020204" pitchFamily="34" charset="0"/>
              </a:rPr>
              <a:t>Consolidación grupo</a:t>
            </a:r>
          </a:p>
        </p:txBody>
      </p:sp>
      <p:pic>
        <p:nvPicPr>
          <p:cNvPr id="181" name="Gráfico 180" descr="Grupo con relleno sólido">
            <a:extLst>
              <a:ext uri="{FF2B5EF4-FFF2-40B4-BE49-F238E27FC236}">
                <a16:creationId xmlns:a16="http://schemas.microsoft.com/office/drawing/2014/main" id="{7FD1945D-56BF-B751-B42C-7D279A158DA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rot="21584907">
            <a:off x="3920844" y="2872921"/>
            <a:ext cx="1254784" cy="1254784"/>
          </a:xfrm>
          <a:prstGeom prst="rect">
            <a:avLst/>
          </a:prstGeom>
        </p:spPr>
      </p:pic>
      <p:sp>
        <p:nvSpPr>
          <p:cNvPr id="134" name="Título 1">
            <a:extLst>
              <a:ext uri="{FF2B5EF4-FFF2-40B4-BE49-F238E27FC236}">
                <a16:creationId xmlns:a16="http://schemas.microsoft.com/office/drawing/2014/main" id="{D34C2680-7B7B-15E7-10BD-864A3187C1E4}"/>
              </a:ext>
            </a:extLst>
          </p:cNvPr>
          <p:cNvSpPr txBox="1">
            <a:spLocks/>
          </p:cNvSpPr>
          <p:nvPr/>
        </p:nvSpPr>
        <p:spPr>
          <a:xfrm>
            <a:off x="3795806" y="1830818"/>
            <a:ext cx="4744391" cy="612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a:solidFill>
                  <a:srgbClr val="2E5992"/>
                </a:solidFill>
                <a:latin typeface="&amp;quot"/>
                <a:ea typeface="+mn-ea"/>
                <a:cs typeface="+mn-cs"/>
              </a:rPr>
              <a:t>Próximos pasos</a:t>
            </a:r>
            <a:endParaRPr lang="es-ES" sz="3600" b="1" dirty="0">
              <a:solidFill>
                <a:srgbClr val="2E5992"/>
              </a:solidFill>
              <a:latin typeface="&amp;quot"/>
              <a:ea typeface="+mn-ea"/>
              <a:cs typeface="+mn-cs"/>
            </a:endParaRPr>
          </a:p>
        </p:txBody>
      </p:sp>
    </p:spTree>
    <p:extLst>
      <p:ext uri="{BB962C8B-B14F-4D97-AF65-F5344CB8AC3E}">
        <p14:creationId xmlns:p14="http://schemas.microsoft.com/office/powerpoint/2010/main" val="3486932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ángulo: esquinas redondeadas 188">
            <a:extLst>
              <a:ext uri="{FF2B5EF4-FFF2-40B4-BE49-F238E27FC236}">
                <a16:creationId xmlns:a16="http://schemas.microsoft.com/office/drawing/2014/main" id="{6AFC716E-A531-88CB-1F04-AD29E84FCF8F}"/>
              </a:ext>
            </a:extLst>
          </p:cNvPr>
          <p:cNvSpPr/>
          <p:nvPr/>
        </p:nvSpPr>
        <p:spPr>
          <a:xfrm>
            <a:off x="7662213" y="2757683"/>
            <a:ext cx="1464678" cy="2137831"/>
          </a:xfrm>
          <a:prstGeom prst="roundRect">
            <a:avLst/>
          </a:prstGeom>
          <a:solidFill>
            <a:srgbClr val="2E5992"/>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5" name="Grupo 4">
            <a:extLst>
              <a:ext uri="{FF2B5EF4-FFF2-40B4-BE49-F238E27FC236}">
                <a16:creationId xmlns:a16="http://schemas.microsoft.com/office/drawing/2014/main" id="{0582FC9B-7DC4-3BF8-AB11-F88FD64ACA8A}"/>
              </a:ext>
            </a:extLst>
          </p:cNvPr>
          <p:cNvGrpSpPr/>
          <p:nvPr/>
        </p:nvGrpSpPr>
        <p:grpSpPr>
          <a:xfrm>
            <a:off x="-2651325" y="781834"/>
            <a:ext cx="5322967" cy="5294330"/>
            <a:chOff x="700651" y="1014484"/>
            <a:chExt cx="5322967" cy="5294330"/>
          </a:xfrm>
        </p:grpSpPr>
        <p:grpSp>
          <p:nvGrpSpPr>
            <p:cNvPr id="6" name="Grupo 5">
              <a:extLst>
                <a:ext uri="{FF2B5EF4-FFF2-40B4-BE49-F238E27FC236}">
                  <a16:creationId xmlns:a16="http://schemas.microsoft.com/office/drawing/2014/main" id="{37BC531C-2743-8161-BB61-4E9F97E5A375}"/>
                </a:ext>
              </a:extLst>
            </p:cNvPr>
            <p:cNvGrpSpPr/>
            <p:nvPr/>
          </p:nvGrpSpPr>
          <p:grpSpPr>
            <a:xfrm rot="10800000">
              <a:off x="700651" y="1014484"/>
              <a:ext cx="5322967" cy="5294330"/>
              <a:chOff x="629533" y="909427"/>
              <a:chExt cx="5322967" cy="5294330"/>
            </a:xfrm>
          </p:grpSpPr>
          <p:grpSp>
            <p:nvGrpSpPr>
              <p:cNvPr id="8" name="Grupo 7">
                <a:extLst>
                  <a:ext uri="{FF2B5EF4-FFF2-40B4-BE49-F238E27FC236}">
                    <a16:creationId xmlns:a16="http://schemas.microsoft.com/office/drawing/2014/main" id="{8B788C26-4E81-6DC5-F21A-7BCBA56176D3}"/>
                  </a:ext>
                </a:extLst>
              </p:cNvPr>
              <p:cNvGrpSpPr/>
              <p:nvPr/>
            </p:nvGrpSpPr>
            <p:grpSpPr>
              <a:xfrm rot="10797528">
                <a:off x="629533" y="909427"/>
                <a:ext cx="5322967" cy="5294330"/>
                <a:chOff x="3433691" y="746870"/>
                <a:chExt cx="5322967" cy="5294330"/>
              </a:xfrm>
            </p:grpSpPr>
            <p:sp>
              <p:nvSpPr>
                <p:cNvPr id="15" name="Forma libre: forma 14">
                  <a:extLst>
                    <a:ext uri="{FF2B5EF4-FFF2-40B4-BE49-F238E27FC236}">
                      <a16:creationId xmlns:a16="http://schemas.microsoft.com/office/drawing/2014/main" id="{73D38F94-160D-15C2-0926-5F2272A5A1A4}"/>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 name="Forma libre: forma 15">
                  <a:extLst>
                    <a:ext uri="{FF2B5EF4-FFF2-40B4-BE49-F238E27FC236}">
                      <a16:creationId xmlns:a16="http://schemas.microsoft.com/office/drawing/2014/main" id="{6D6A55E0-6AE9-EA74-4008-D2278FEEB308}"/>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7" name="Forma libre: forma 16">
                  <a:extLst>
                    <a:ext uri="{FF2B5EF4-FFF2-40B4-BE49-F238E27FC236}">
                      <a16:creationId xmlns:a16="http://schemas.microsoft.com/office/drawing/2014/main" id="{A09E4681-023C-99A7-39D3-D459F4CB9AC2}"/>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8" name="Forma libre: forma 17">
                  <a:extLst>
                    <a:ext uri="{FF2B5EF4-FFF2-40B4-BE49-F238E27FC236}">
                      <a16:creationId xmlns:a16="http://schemas.microsoft.com/office/drawing/2014/main" id="{0105EBB0-A8AA-A580-775D-2E813783B44B}"/>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9" name="Forma libre: forma 18">
                  <a:extLst>
                    <a:ext uri="{FF2B5EF4-FFF2-40B4-BE49-F238E27FC236}">
                      <a16:creationId xmlns:a16="http://schemas.microsoft.com/office/drawing/2014/main" id="{CBD65871-D788-8F61-BED2-9CCEA7ACABE5}"/>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0" name="Forma libre: forma 19">
                  <a:extLst>
                    <a:ext uri="{FF2B5EF4-FFF2-40B4-BE49-F238E27FC236}">
                      <a16:creationId xmlns:a16="http://schemas.microsoft.com/office/drawing/2014/main" id="{0880A009-297A-9B8B-F9D3-CCA83F9E1020}"/>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1" name="Forma libre: forma 20">
                  <a:extLst>
                    <a:ext uri="{FF2B5EF4-FFF2-40B4-BE49-F238E27FC236}">
                      <a16:creationId xmlns:a16="http://schemas.microsoft.com/office/drawing/2014/main" id="{A3C987D8-EF1D-37A6-4D82-E47A302B4C3A}"/>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2" name="Forma libre: forma 21">
                  <a:extLst>
                    <a:ext uri="{FF2B5EF4-FFF2-40B4-BE49-F238E27FC236}">
                      <a16:creationId xmlns:a16="http://schemas.microsoft.com/office/drawing/2014/main" id="{EB5106B4-82AD-ACD6-FA45-27272585323B}"/>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3" name="Forma libre: forma 22">
                  <a:extLst>
                    <a:ext uri="{FF2B5EF4-FFF2-40B4-BE49-F238E27FC236}">
                      <a16:creationId xmlns:a16="http://schemas.microsoft.com/office/drawing/2014/main" id="{3C730D25-370F-B7EB-91B3-261D18ECEE10}"/>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4" name="Forma libre: forma 23">
                  <a:extLst>
                    <a:ext uri="{FF2B5EF4-FFF2-40B4-BE49-F238E27FC236}">
                      <a16:creationId xmlns:a16="http://schemas.microsoft.com/office/drawing/2014/main" id="{CDE3BBF3-5B58-EFA1-EAF4-39FD022AA91C}"/>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5" name="Forma libre: forma 24">
                  <a:extLst>
                    <a:ext uri="{FF2B5EF4-FFF2-40B4-BE49-F238E27FC236}">
                      <a16:creationId xmlns:a16="http://schemas.microsoft.com/office/drawing/2014/main" id="{EBD37B94-0D91-B62B-174D-75F456FB294D}"/>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6" name="Forma libre: forma 25">
                  <a:extLst>
                    <a:ext uri="{FF2B5EF4-FFF2-40B4-BE49-F238E27FC236}">
                      <a16:creationId xmlns:a16="http://schemas.microsoft.com/office/drawing/2014/main" id="{AE9E81B0-2D0F-EEAD-8FA3-4A090201C399}"/>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7" name="Forma libre: forma 26">
                  <a:extLst>
                    <a:ext uri="{FF2B5EF4-FFF2-40B4-BE49-F238E27FC236}">
                      <a16:creationId xmlns:a16="http://schemas.microsoft.com/office/drawing/2014/main" id="{895D4F63-9195-7F13-0ED5-54172CAB4480}"/>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8" name="Forma libre: forma 27">
                  <a:extLst>
                    <a:ext uri="{FF2B5EF4-FFF2-40B4-BE49-F238E27FC236}">
                      <a16:creationId xmlns:a16="http://schemas.microsoft.com/office/drawing/2014/main" id="{6AD5E8A3-C840-9AE9-EFB3-C231CB4D9344}"/>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29" name="Forma libre: forma 28">
                  <a:extLst>
                    <a:ext uri="{FF2B5EF4-FFF2-40B4-BE49-F238E27FC236}">
                      <a16:creationId xmlns:a16="http://schemas.microsoft.com/office/drawing/2014/main" id="{6B5FC540-98F6-8E86-43D8-F3EA56CF1A8F}"/>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30" name="Forma libre: forma 29">
                  <a:extLst>
                    <a:ext uri="{FF2B5EF4-FFF2-40B4-BE49-F238E27FC236}">
                      <a16:creationId xmlns:a16="http://schemas.microsoft.com/office/drawing/2014/main" id="{F0DC2DCD-7275-6190-902D-058B7F968232}"/>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31" name="Grupo 30">
                  <a:extLst>
                    <a:ext uri="{FF2B5EF4-FFF2-40B4-BE49-F238E27FC236}">
                      <a16:creationId xmlns:a16="http://schemas.microsoft.com/office/drawing/2014/main" id="{C1888E9E-BC04-A514-7550-CBDFBC45E8AB}"/>
                    </a:ext>
                  </a:extLst>
                </p:cNvPr>
                <p:cNvGrpSpPr/>
                <p:nvPr/>
              </p:nvGrpSpPr>
              <p:grpSpPr>
                <a:xfrm>
                  <a:off x="3433691" y="1040235"/>
                  <a:ext cx="5322967" cy="4777295"/>
                  <a:chOff x="3433691" y="1040235"/>
                  <a:chExt cx="5322967" cy="4777295"/>
                </a:xfrm>
                <a:solidFill>
                  <a:schemeClr val="bg2">
                    <a:lumMod val="10000"/>
                  </a:schemeClr>
                </a:solidFill>
              </p:grpSpPr>
              <p:sp>
                <p:nvSpPr>
                  <p:cNvPr id="131" name="Forma libre: forma 130">
                    <a:extLst>
                      <a:ext uri="{FF2B5EF4-FFF2-40B4-BE49-F238E27FC236}">
                        <a16:creationId xmlns:a16="http://schemas.microsoft.com/office/drawing/2014/main" id="{F6D3E8CF-4722-ECE2-98C0-BB83E80A2CBF}"/>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4" name="Forma libre: forma 163">
                    <a:extLst>
                      <a:ext uri="{FF2B5EF4-FFF2-40B4-BE49-F238E27FC236}">
                        <a16:creationId xmlns:a16="http://schemas.microsoft.com/office/drawing/2014/main" id="{1A80B4C3-F2C6-BC55-C232-ECE8ACE0B9A1}"/>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6" name="Forma libre: forma 165">
                    <a:extLst>
                      <a:ext uri="{FF2B5EF4-FFF2-40B4-BE49-F238E27FC236}">
                        <a16:creationId xmlns:a16="http://schemas.microsoft.com/office/drawing/2014/main" id="{BD31DB98-1CE7-D955-1B16-0A4083499B0D}"/>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7" name="Forma libre: forma 166">
                    <a:extLst>
                      <a:ext uri="{FF2B5EF4-FFF2-40B4-BE49-F238E27FC236}">
                        <a16:creationId xmlns:a16="http://schemas.microsoft.com/office/drawing/2014/main" id="{F920EA71-A61E-47F6-2517-F64D6DC7522E}"/>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2E5992"/>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8" name="Forma libre: forma 167">
                    <a:extLst>
                      <a:ext uri="{FF2B5EF4-FFF2-40B4-BE49-F238E27FC236}">
                        <a16:creationId xmlns:a16="http://schemas.microsoft.com/office/drawing/2014/main" id="{6FA8851B-8229-C849-E9E9-13485C8FE8ED}"/>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69" name="Forma libre: forma 168">
                    <a:extLst>
                      <a:ext uri="{FF2B5EF4-FFF2-40B4-BE49-F238E27FC236}">
                        <a16:creationId xmlns:a16="http://schemas.microsoft.com/office/drawing/2014/main" id="{3A3CFF22-C2E7-A9F3-53B1-B37AADD28B01}"/>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28" name="Forma libre: forma 127">
                  <a:extLst>
                    <a:ext uri="{FF2B5EF4-FFF2-40B4-BE49-F238E27FC236}">
                      <a16:creationId xmlns:a16="http://schemas.microsoft.com/office/drawing/2014/main" id="{71B63CE8-5608-588E-B93F-485C5A7C75D5}"/>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29" name="Forma libre: forma 128">
                  <a:extLst>
                    <a:ext uri="{FF2B5EF4-FFF2-40B4-BE49-F238E27FC236}">
                      <a16:creationId xmlns:a16="http://schemas.microsoft.com/office/drawing/2014/main" id="{75C5BA7A-1F2D-51A7-B6F6-AA29E66E43EF}"/>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0" name="Forma libre: forma 129">
                  <a:extLst>
                    <a:ext uri="{FF2B5EF4-FFF2-40B4-BE49-F238E27FC236}">
                      <a16:creationId xmlns:a16="http://schemas.microsoft.com/office/drawing/2014/main" id="{F1A065EB-0C07-490B-2FDD-7F34BB1B4ED3}"/>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9" name="Gráfico 8" descr="Pasos de baile con relleno sólido">
                <a:extLst>
                  <a:ext uri="{FF2B5EF4-FFF2-40B4-BE49-F238E27FC236}">
                    <a16:creationId xmlns:a16="http://schemas.microsoft.com/office/drawing/2014/main" id="{7A095669-32CC-0DAB-9F08-E39DA8361E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213120" y="3194105"/>
                <a:ext cx="669661" cy="669661"/>
              </a:xfrm>
              <a:prstGeom prst="rect">
                <a:avLst/>
              </a:prstGeom>
            </p:spPr>
          </p:pic>
          <p:pic>
            <p:nvPicPr>
              <p:cNvPr id="10" name="Gráfico 9" descr="Jerarquía con relleno sólido">
                <a:extLst>
                  <a:ext uri="{FF2B5EF4-FFF2-40B4-BE49-F238E27FC236}">
                    <a16:creationId xmlns:a16="http://schemas.microsoft.com/office/drawing/2014/main" id="{BBEFA362-0528-5A01-D8FA-7FB8ABB03F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258079">
                <a:off x="2102992" y="1673800"/>
                <a:ext cx="669661" cy="669661"/>
              </a:xfrm>
              <a:prstGeom prst="rect">
                <a:avLst/>
              </a:prstGeom>
            </p:spPr>
          </p:pic>
          <p:pic>
            <p:nvPicPr>
              <p:cNvPr id="11" name="Gráfico 10" descr="Notas adhesivas  con relleno sólido">
                <a:extLst>
                  <a:ext uri="{FF2B5EF4-FFF2-40B4-BE49-F238E27FC236}">
                    <a16:creationId xmlns:a16="http://schemas.microsoft.com/office/drawing/2014/main" id="{94EAAF29-87EF-64B0-C10E-C4439CDBF1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7891" y="3213147"/>
                <a:ext cx="669662" cy="669662"/>
              </a:xfrm>
              <a:prstGeom prst="rect">
                <a:avLst/>
              </a:prstGeom>
            </p:spPr>
          </p:pic>
          <p:pic>
            <p:nvPicPr>
              <p:cNvPr id="12" name="Gráfico 11" descr="Diana con relleno sólido">
                <a:extLst>
                  <a:ext uri="{FF2B5EF4-FFF2-40B4-BE49-F238E27FC236}">
                    <a16:creationId xmlns:a16="http://schemas.microsoft.com/office/drawing/2014/main" id="{ADAB7BE1-779B-D86E-CC97-614AF91B69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423201">
                <a:off x="3793450" y="4710867"/>
                <a:ext cx="669661" cy="669661"/>
              </a:xfrm>
              <a:prstGeom prst="rect">
                <a:avLst/>
              </a:prstGeom>
            </p:spPr>
          </p:pic>
          <p:pic>
            <p:nvPicPr>
              <p:cNvPr id="13" name="Gráfico 12" descr="Signo de interrogación con relleno sólido">
                <a:extLst>
                  <a:ext uri="{FF2B5EF4-FFF2-40B4-BE49-F238E27FC236}">
                    <a16:creationId xmlns:a16="http://schemas.microsoft.com/office/drawing/2014/main" id="{D4EFFE00-C64C-B7A5-1038-DE3AA4B9C4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336161">
                <a:off x="2116401" y="4669289"/>
                <a:ext cx="669661" cy="669661"/>
              </a:xfrm>
              <a:prstGeom prst="rect">
                <a:avLst/>
              </a:prstGeom>
            </p:spPr>
          </p:pic>
          <p:pic>
            <p:nvPicPr>
              <p:cNvPr id="14" name="Gráfico 13" descr="Hucha con relleno sólido">
                <a:extLst>
                  <a:ext uri="{FF2B5EF4-FFF2-40B4-BE49-F238E27FC236}">
                    <a16:creationId xmlns:a16="http://schemas.microsoft.com/office/drawing/2014/main" id="{2FE15182-B24C-0B9E-425C-0285F19A9B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172709">
                <a:off x="3806665" y="1641074"/>
                <a:ext cx="669661" cy="669661"/>
              </a:xfrm>
              <a:prstGeom prst="rect">
                <a:avLst/>
              </a:prstGeom>
            </p:spPr>
          </p:pic>
        </p:grpSp>
        <p:sp>
          <p:nvSpPr>
            <p:cNvPr id="7" name="Elipse 6">
              <a:extLst>
                <a:ext uri="{FF2B5EF4-FFF2-40B4-BE49-F238E27FC236}">
                  <a16:creationId xmlns:a16="http://schemas.microsoft.com/office/drawing/2014/main" id="{C2F4D15C-5F98-1EE8-1C14-C90A3F6BB399}"/>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178" name="Gráfico 177" descr="Notas adhesivas  con relleno sólido">
            <a:extLst>
              <a:ext uri="{FF2B5EF4-FFF2-40B4-BE49-F238E27FC236}">
                <a16:creationId xmlns:a16="http://schemas.microsoft.com/office/drawing/2014/main" id="{2BD120E7-1D7D-EB5D-8255-A6DB9E45E7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71592" y="2937438"/>
            <a:ext cx="1042729" cy="1042729"/>
          </a:xfrm>
          <a:prstGeom prst="rect">
            <a:avLst/>
          </a:prstGeom>
        </p:spPr>
      </p:pic>
      <p:sp>
        <p:nvSpPr>
          <p:cNvPr id="183" name="CuadroTexto 182">
            <a:extLst>
              <a:ext uri="{FF2B5EF4-FFF2-40B4-BE49-F238E27FC236}">
                <a16:creationId xmlns:a16="http://schemas.microsoft.com/office/drawing/2014/main" id="{BFF05497-5F03-4D16-E88C-60927221F2B4}"/>
              </a:ext>
            </a:extLst>
          </p:cNvPr>
          <p:cNvSpPr txBox="1"/>
          <p:nvPr/>
        </p:nvSpPr>
        <p:spPr>
          <a:xfrm>
            <a:off x="7659025" y="4130455"/>
            <a:ext cx="1467866" cy="568957"/>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Comienzo de actividades</a:t>
            </a:r>
          </a:p>
        </p:txBody>
      </p:sp>
      <p:sp>
        <p:nvSpPr>
          <p:cNvPr id="190" name="Elipse 189">
            <a:extLst>
              <a:ext uri="{FF2B5EF4-FFF2-40B4-BE49-F238E27FC236}">
                <a16:creationId xmlns:a16="http://schemas.microsoft.com/office/drawing/2014/main" id="{83D4E5A9-BEF4-BC8E-8DB9-1186E0B92AE5}"/>
              </a:ext>
            </a:extLst>
          </p:cNvPr>
          <p:cNvSpPr/>
          <p:nvPr/>
        </p:nvSpPr>
        <p:spPr>
          <a:xfrm>
            <a:off x="10471051" y="5236838"/>
            <a:ext cx="2106950" cy="2078195"/>
          </a:xfrm>
          <a:prstGeom prst="ellipse">
            <a:avLst/>
          </a:prstGeom>
          <a:blipFill dpi="0" rotWithShape="1">
            <a:blip r:embed="rId14">
              <a:extLst>
                <a:ext uri="{BEBA8EAE-BF5A-486C-A8C5-ECC9F3942E4B}">
                  <a14:imgProps xmlns:a14="http://schemas.microsoft.com/office/drawing/2010/main">
                    <a14:imgLayer r:embed="rId15">
                      <a14:imgEffect>
                        <a14:artisticCrisscrossEtching/>
                      </a14:imgEffect>
                    </a14:imgLayer>
                  </a14:imgProps>
                </a:ext>
                <a:ext uri="{28A0092B-C50C-407E-A947-70E740481C1C}">
                  <a14:useLocalDpi xmlns:a14="http://schemas.microsoft.com/office/drawing/2010/main" val="0"/>
                </a:ext>
              </a:extLst>
            </a:blip>
            <a:srcRect/>
            <a:stretch>
              <a:fillRect/>
            </a:stretch>
          </a:blipFill>
        </p:spPr>
        <p:txBody>
          <a:bodyPr wrap="square"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4" name="Título 1">
            <a:extLst>
              <a:ext uri="{FF2B5EF4-FFF2-40B4-BE49-F238E27FC236}">
                <a16:creationId xmlns:a16="http://schemas.microsoft.com/office/drawing/2014/main" id="{75F16F21-E49F-27E6-D773-A5338BCC8149}"/>
              </a:ext>
            </a:extLst>
          </p:cNvPr>
          <p:cNvSpPr>
            <a:spLocks noGrp="1"/>
          </p:cNvSpPr>
          <p:nvPr>
            <p:ph type="title"/>
          </p:nvPr>
        </p:nvSpPr>
        <p:spPr>
          <a:xfrm>
            <a:off x="3795806" y="1830818"/>
            <a:ext cx="4744391" cy="612535"/>
          </a:xfrm>
        </p:spPr>
        <p:txBody>
          <a:bodyPr>
            <a:noAutofit/>
          </a:bodyPr>
          <a:lstStyle/>
          <a:p>
            <a:r>
              <a:rPr lang="es-ES" sz="3600" b="1" dirty="0">
                <a:solidFill>
                  <a:srgbClr val="2E5992"/>
                </a:solidFill>
                <a:latin typeface="&amp;quot"/>
                <a:ea typeface="+mn-ea"/>
                <a:cs typeface="+mn-cs"/>
              </a:rPr>
              <a:t>Próximos pasos</a:t>
            </a:r>
          </a:p>
        </p:txBody>
      </p:sp>
      <p:sp>
        <p:nvSpPr>
          <p:cNvPr id="135" name="Rectángulo: esquinas redondeadas 134">
            <a:extLst>
              <a:ext uri="{FF2B5EF4-FFF2-40B4-BE49-F238E27FC236}">
                <a16:creationId xmlns:a16="http://schemas.microsoft.com/office/drawing/2014/main" id="{0DD95C0D-9275-F2FF-E752-4EDC14F71670}"/>
              </a:ext>
            </a:extLst>
          </p:cNvPr>
          <p:cNvSpPr/>
          <p:nvPr/>
        </p:nvSpPr>
        <p:spPr>
          <a:xfrm>
            <a:off x="5732540" y="2757682"/>
            <a:ext cx="1464678" cy="2137831"/>
          </a:xfrm>
          <a:prstGeom prst="roundRect">
            <a:avLst/>
          </a:prstGeom>
          <a:noFill/>
          <a:ln>
            <a:solidFill>
              <a:srgbClr val="ECECEC"/>
            </a:solidFill>
          </a:ln>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6" name="Rectángulo: esquinas redondeadas 135">
            <a:extLst>
              <a:ext uri="{FF2B5EF4-FFF2-40B4-BE49-F238E27FC236}">
                <a16:creationId xmlns:a16="http://schemas.microsoft.com/office/drawing/2014/main" id="{BDB32FC4-EEB5-8BF3-1269-06DBBC24BF4B}"/>
              </a:ext>
            </a:extLst>
          </p:cNvPr>
          <p:cNvSpPr/>
          <p:nvPr/>
        </p:nvSpPr>
        <p:spPr>
          <a:xfrm>
            <a:off x="3809243" y="2757683"/>
            <a:ext cx="1464678" cy="2137831"/>
          </a:xfrm>
          <a:prstGeom prst="roundRect">
            <a:avLst/>
          </a:prstGeom>
          <a:noFill/>
          <a:ln>
            <a:solidFill>
              <a:srgbClr val="ECECEC"/>
            </a:solidFill>
          </a:ln>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7" name="CuadroTexto 136">
            <a:extLst>
              <a:ext uri="{FF2B5EF4-FFF2-40B4-BE49-F238E27FC236}">
                <a16:creationId xmlns:a16="http://schemas.microsoft.com/office/drawing/2014/main" id="{775D80E4-79BC-6F61-C95C-F602F69989CF}"/>
              </a:ext>
            </a:extLst>
          </p:cNvPr>
          <p:cNvSpPr txBox="1"/>
          <p:nvPr/>
        </p:nvSpPr>
        <p:spPr>
          <a:xfrm>
            <a:off x="5817793" y="4101032"/>
            <a:ext cx="1294172" cy="568958"/>
          </a:xfrm>
          <a:prstGeom prst="rect">
            <a:avLst/>
          </a:prstGeom>
        </p:spPr>
        <p:txBody>
          <a:bodyPr vert="horz" lIns="91440" tIns="45720" rIns="91440" bIns="45720" rtlCol="0" anchor="t">
            <a:noAutofit/>
          </a:bodyPr>
          <a:lstStyle/>
          <a:p>
            <a:pPr algn="ctr">
              <a:lnSpc>
                <a:spcPct val="90000"/>
              </a:lnSpc>
              <a:spcBef>
                <a:spcPts val="1200"/>
              </a:spcBef>
              <a:spcAft>
                <a:spcPts val="600"/>
              </a:spcAft>
              <a:buClr>
                <a:srgbClr val="00B5E2"/>
              </a:buClr>
              <a:buSzPct val="100000"/>
              <a:defRPr/>
            </a:pPr>
            <a:r>
              <a:rPr lang="es-ES" sz="1600" b="1" dirty="0">
                <a:solidFill>
                  <a:srgbClr val="ECECEC"/>
                </a:solidFill>
                <a:latin typeface="Candara Light" panose="020E0502030303020204" pitchFamily="34" charset="0"/>
              </a:rPr>
              <a:t>Acuerdo Hoja de ruta</a:t>
            </a:r>
          </a:p>
        </p:txBody>
      </p:sp>
      <p:pic>
        <p:nvPicPr>
          <p:cNvPr id="138" name="Gráfico 137" descr="Vías del tren con relleno sólido">
            <a:extLst>
              <a:ext uri="{FF2B5EF4-FFF2-40B4-BE49-F238E27FC236}">
                <a16:creationId xmlns:a16="http://schemas.microsoft.com/office/drawing/2014/main" id="{D70E3A9C-E8B1-3AF5-B123-1ADFEE27839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43514" y="2963696"/>
            <a:ext cx="1042730" cy="1042730"/>
          </a:xfrm>
          <a:prstGeom prst="rect">
            <a:avLst/>
          </a:prstGeom>
        </p:spPr>
      </p:pic>
      <p:sp>
        <p:nvSpPr>
          <p:cNvPr id="139" name="CuadroTexto 138">
            <a:extLst>
              <a:ext uri="{FF2B5EF4-FFF2-40B4-BE49-F238E27FC236}">
                <a16:creationId xmlns:a16="http://schemas.microsoft.com/office/drawing/2014/main" id="{462B4A0E-CD83-89F7-F6B0-CE00ABBD6FDC}"/>
              </a:ext>
            </a:extLst>
          </p:cNvPr>
          <p:cNvSpPr txBox="1"/>
          <p:nvPr/>
        </p:nvSpPr>
        <p:spPr>
          <a:xfrm>
            <a:off x="3807649" y="4130454"/>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rgbClr val="ECECEC"/>
                </a:solidFill>
                <a:latin typeface="Candara Light" panose="020E0502030303020204" pitchFamily="34" charset="0"/>
              </a:rPr>
              <a:t>Consolidación grupo</a:t>
            </a:r>
          </a:p>
        </p:txBody>
      </p:sp>
      <p:pic>
        <p:nvPicPr>
          <p:cNvPr id="140" name="Gráfico 139" descr="Grupo con relleno sólido">
            <a:extLst>
              <a:ext uri="{FF2B5EF4-FFF2-40B4-BE49-F238E27FC236}">
                <a16:creationId xmlns:a16="http://schemas.microsoft.com/office/drawing/2014/main" id="{E654D81D-2EE9-61A5-DE9A-C7C6DAE5D89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rot="21584907">
            <a:off x="3920844" y="2872921"/>
            <a:ext cx="1254784" cy="1254784"/>
          </a:xfrm>
          <a:prstGeom prst="rect">
            <a:avLst/>
          </a:prstGeom>
        </p:spPr>
      </p:pic>
    </p:spTree>
    <p:extLst>
      <p:ext uri="{BB962C8B-B14F-4D97-AF65-F5344CB8AC3E}">
        <p14:creationId xmlns:p14="http://schemas.microsoft.com/office/powerpoint/2010/main" val="1721909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VISTA_FLASH">
            <a:hlinkClick r:id="rId3" action="ppaction://hlinkfile"/>
            <a:extLst>
              <a:ext uri="{FF2B5EF4-FFF2-40B4-BE49-F238E27FC236}">
                <a16:creationId xmlns:a16="http://schemas.microsoft.com/office/drawing/2014/main" id="{195303EF-033C-4361-915C-5F21833C5B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43" b="54545"/>
          <a:stretch/>
        </p:blipFill>
        <p:spPr bwMode="auto">
          <a:xfrm>
            <a:off x="0" y="3789269"/>
            <a:ext cx="12192000" cy="30687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DB1A8B89-B215-415F-B7B0-A470990F2E83}"/>
              </a:ext>
            </a:extLst>
          </p:cNvPr>
          <p:cNvSpPr/>
          <p:nvPr/>
        </p:nvSpPr>
        <p:spPr>
          <a:xfrm>
            <a:off x="0" y="3789269"/>
            <a:ext cx="12192000" cy="3085609"/>
          </a:xfrm>
          <a:prstGeom prst="rect">
            <a:avLst/>
          </a:prstGeom>
          <a:solidFill>
            <a:schemeClr val="bg1">
              <a:alpha val="62000"/>
            </a:schemeClr>
          </a:solidFill>
        </p:spPr>
        <p:txBody>
          <a:bodyPr rtlCol="0" anchor="ctr">
            <a:noAutofit/>
          </a:bodyPr>
          <a:lstStyle/>
          <a:p>
            <a:pPr algn="l">
              <a:spcBef>
                <a:spcPts val="600"/>
              </a:spcBef>
              <a:spcAft>
                <a:spcPts val="600"/>
              </a:spcAft>
            </a:pPr>
            <a:endParaRPr lang="es-ES" sz="1200" dirty="0" err="1">
              <a:solidFill>
                <a:srgbClr val="616465"/>
              </a:solidFill>
              <a:latin typeface="Helvetica Neue LT Std 55 Roman"/>
            </a:endParaRPr>
          </a:p>
        </p:txBody>
      </p:sp>
      <p:sp>
        <p:nvSpPr>
          <p:cNvPr id="6" name="Rectángulo 5">
            <a:extLst>
              <a:ext uri="{FF2B5EF4-FFF2-40B4-BE49-F238E27FC236}">
                <a16:creationId xmlns:a16="http://schemas.microsoft.com/office/drawing/2014/main" id="{FF548900-A580-4494-9B92-F18A240B8967}"/>
              </a:ext>
            </a:extLst>
          </p:cNvPr>
          <p:cNvSpPr/>
          <p:nvPr/>
        </p:nvSpPr>
        <p:spPr>
          <a:xfrm>
            <a:off x="0" y="4975123"/>
            <a:ext cx="12192000" cy="1450465"/>
          </a:xfrm>
          <a:prstGeom prst="rect">
            <a:avLst/>
          </a:prstGeom>
          <a:solidFill>
            <a:schemeClr val="bg1">
              <a:alpha val="62000"/>
            </a:schemeClr>
          </a:solidFill>
        </p:spPr>
        <p:txBody>
          <a:bodyPr rtlCol="0" anchor="ctr">
            <a:noAutofit/>
          </a:bodyPr>
          <a:lstStyle/>
          <a:p>
            <a:pPr algn="l">
              <a:spcBef>
                <a:spcPts val="600"/>
              </a:spcBef>
              <a:spcAft>
                <a:spcPts val="600"/>
              </a:spcAft>
            </a:pPr>
            <a:endParaRPr lang="es-ES" sz="1200" dirty="0" err="1">
              <a:solidFill>
                <a:srgbClr val="616465"/>
              </a:solidFill>
              <a:latin typeface="Helvetica Neue LT Std 55 Roman"/>
            </a:endParaRPr>
          </a:p>
        </p:txBody>
      </p:sp>
      <p:pic>
        <p:nvPicPr>
          <p:cNvPr id="25" name="Imagen 24">
            <a:extLst>
              <a:ext uri="{FF2B5EF4-FFF2-40B4-BE49-F238E27FC236}">
                <a16:creationId xmlns:a16="http://schemas.microsoft.com/office/drawing/2014/main" id="{D81F10B3-3402-4B16-828A-195B91327D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738" b="89720" l="1919" r="97868">
                        <a14:foregroundMark x1="1919" y1="12150" x2="1919" y2="83178"/>
                        <a14:foregroundMark x1="12580" y1="83178" x2="13859" y2="13084"/>
                        <a14:foregroundMark x1="13859" y1="13084" x2="28998" y2="19626"/>
                        <a14:foregroundMark x1="25872" y1="85393" x2="25800" y2="86916"/>
                        <a14:foregroundMark x1="26678" y1="68431" x2="26376" y2="74791"/>
                        <a14:foregroundMark x1="28998" y1="19626" x2="27122" y2="59100"/>
                        <a14:foregroundMark x1="25274" y1="87062" x2="12367" y2="90654"/>
                        <a14:foregroundMark x1="25800" y1="86916" x2="25576" y2="86978"/>
                        <a14:foregroundMark x1="40725" y1="24299" x2="56290" y2="17757"/>
                        <a14:foregroundMark x1="57509" y1="55700" x2="58422" y2="84112"/>
                        <a14:foregroundMark x1="56290" y1="17757" x2="57289" y2="48845"/>
                        <a14:foregroundMark x1="46491" y1="77575" x2="43070" y2="75701"/>
                        <a14:foregroundMark x1="58422" y1="84112" x2="51724" y2="80442"/>
                        <a14:foregroundMark x1="43070" y1="75701" x2="39232" y2="27103"/>
                        <a14:foregroundMark x1="70955" y1="27117" x2="71429" y2="18692"/>
                        <a14:foregroundMark x1="67804" y1="83178" x2="70804" y2="29816"/>
                        <a14:foregroundMark x1="78917" y1="44724" x2="83795" y2="61682"/>
                        <a14:foregroundMark x1="71429" y1="18692" x2="74369" y2="28913"/>
                        <a14:foregroundMark x1="93000" y1="22920" x2="94670" y2="15888"/>
                        <a14:foregroundMark x1="83795" y1="61682" x2="84834" y2="57309"/>
                        <a14:foregroundMark x1="96294" y1="47478" x2="98081" y2="82243"/>
                        <a14:foregroundMark x1="94670" y1="15888" x2="96021" y2="42171"/>
                        <a14:foregroundMark x1="98081" y1="82243" x2="97228" y2="90654"/>
                        <a14:foregroundMark x1="92287" y1="18378" x2="93817" y2="14953"/>
                        <a14:foregroundMark x1="83795" y1="37383" x2="86079" y2="32272"/>
                        <a14:foregroundMark x1="90198" y1="15232" x2="94030" y2="3738"/>
                        <a14:foregroundMark x1="85928" y1="28037" x2="85954" y2="27958"/>
                        <a14:foregroundMark x1="80143" y1="21232" x2="69936" y2="14953"/>
                        <a14:foregroundMark x1="82090" y1="22430" x2="80339" y2="21353"/>
                        <a14:foregroundMark x1="83156" y1="87850" x2="82942" y2="63551"/>
                        <a14:foregroundMark x1="28127" y1="59970" x2="31130" y2="18692"/>
                        <a14:foregroundMark x1="26439" y1="83178" x2="27462" y2="69110"/>
                        <a14:foregroundMark x1="31130" y1="18692" x2="30277" y2="12150"/>
                        <a14:backgroundMark x1="76119" y1="85047" x2="79531" y2="28972"/>
                        <a14:backgroundMark x1="94243" y1="77570" x2="93390" y2="34579"/>
                        <a14:backgroundMark x1="91258" y1="31776" x2="89126" y2="49533"/>
                        <a14:backgroundMark x1="87633" y1="33645" x2="89979" y2="60748"/>
                        <a14:backgroundMark x1="92537" y1="30841" x2="87846" y2="34579"/>
                        <a14:backgroundMark x1="94243" y1="30841" x2="86994" y2="34579"/>
                        <a14:backgroundMark x1="78038" y1="46729" x2="72708" y2="43925"/>
                        <a14:backgroundMark x1="76972" y1="34579" x2="78678" y2="42991"/>
                        <a14:backgroundMark x1="50320" y1="73832" x2="53731" y2="61682"/>
                        <a14:backgroundMark x1="53305" y1="45794" x2="52665" y2="61682"/>
                        <a14:backgroundMark x1="50959" y1="41121" x2="47122" y2="73832"/>
                        <a14:backgroundMark x1="49893" y1="77570" x2="42857" y2="53271"/>
                        <a14:backgroundMark x1="25160" y1="75701" x2="24947" y2="51402"/>
                        <a14:backgroundMark x1="26866" y1="58879" x2="26439" y2="68224"/>
                        <a14:backgroundMark x1="26439" y1="75701" x2="27719" y2="41121"/>
                      </a14:backgroundRemoval>
                    </a14:imgEffect>
                  </a14:imgLayer>
                </a14:imgProps>
              </a:ext>
              <a:ext uri="{28A0092B-C50C-407E-A947-70E740481C1C}">
                <a14:useLocalDpi xmlns:a14="http://schemas.microsoft.com/office/drawing/2010/main" val="0"/>
              </a:ext>
            </a:extLst>
          </a:blip>
          <a:stretch>
            <a:fillRect/>
          </a:stretch>
        </p:blipFill>
        <p:spPr>
          <a:xfrm>
            <a:off x="4218795" y="3925803"/>
            <a:ext cx="3188070" cy="727342"/>
          </a:xfrm>
          <a:prstGeom prst="rect">
            <a:avLst/>
          </a:prstGeom>
        </p:spPr>
      </p:pic>
      <p:sp>
        <p:nvSpPr>
          <p:cNvPr id="2" name="Rectángulo 1">
            <a:extLst>
              <a:ext uri="{FF2B5EF4-FFF2-40B4-BE49-F238E27FC236}">
                <a16:creationId xmlns:a16="http://schemas.microsoft.com/office/drawing/2014/main" id="{E47C4D2B-9946-4DFB-A1C4-7365ABC56A1E}"/>
              </a:ext>
            </a:extLst>
          </p:cNvPr>
          <p:cNvSpPr/>
          <p:nvPr/>
        </p:nvSpPr>
        <p:spPr>
          <a:xfrm>
            <a:off x="3334118" y="5161746"/>
            <a:ext cx="4957425" cy="1077218"/>
          </a:xfrm>
          <a:prstGeom prst="rect">
            <a:avLst/>
          </a:prstGeom>
        </p:spPr>
        <p:txBody>
          <a:bodyPr wrap="square">
            <a:spAutoFit/>
          </a:bodyPr>
          <a:lstStyle/>
          <a:p>
            <a:pPr algn="ctr"/>
            <a:r>
              <a:rPr lang="en-US" sz="1600" dirty="0">
                <a:solidFill>
                  <a:srgbClr val="616465"/>
                </a:solidFill>
                <a:latin typeface="Abadi Extra Light" panose="020B0604020202020204" pitchFamily="34" charset="0"/>
              </a:rPr>
              <a:t>Nuclear safety culture is defined as the </a:t>
            </a:r>
            <a:r>
              <a:rPr lang="en-US" sz="1600" dirty="0">
                <a:solidFill>
                  <a:srgbClr val="00B0F0"/>
                </a:solidFill>
                <a:latin typeface="Abadi Extra Light" panose="020B0604020202020204" pitchFamily="34" charset="0"/>
              </a:rPr>
              <a:t>core values and behaviors </a:t>
            </a:r>
            <a:r>
              <a:rPr lang="en-US" sz="1600" dirty="0">
                <a:solidFill>
                  <a:srgbClr val="616465"/>
                </a:solidFill>
                <a:latin typeface="Abadi Extra Light" panose="020B0604020202020204" pitchFamily="34" charset="0"/>
              </a:rPr>
              <a:t>resulting from a collective commitment by leaders and individuals to emphasize safety over competing goals to ensure protection of people and the environment</a:t>
            </a:r>
          </a:p>
        </p:txBody>
      </p:sp>
    </p:spTree>
    <p:extLst>
      <p:ext uri="{BB962C8B-B14F-4D97-AF65-F5344CB8AC3E}">
        <p14:creationId xmlns:p14="http://schemas.microsoft.com/office/powerpoint/2010/main" val="417483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esquinas redondeadas 42">
            <a:extLst>
              <a:ext uri="{FF2B5EF4-FFF2-40B4-BE49-F238E27FC236}">
                <a16:creationId xmlns:a16="http://schemas.microsoft.com/office/drawing/2014/main" id="{B4A3F1C2-C75A-CC7C-D476-9CFF8FD3A18C}"/>
              </a:ext>
            </a:extLst>
          </p:cNvPr>
          <p:cNvSpPr/>
          <p:nvPr/>
        </p:nvSpPr>
        <p:spPr>
          <a:xfrm>
            <a:off x="1322343" y="4100406"/>
            <a:ext cx="1464678" cy="2137831"/>
          </a:xfrm>
          <a:prstGeom prst="roundRect">
            <a:avLst/>
          </a:prstGeom>
          <a:solidFill>
            <a:srgbClr val="B2B2B2"/>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9" name="CuadroTexto 8">
            <a:extLst>
              <a:ext uri="{FF2B5EF4-FFF2-40B4-BE49-F238E27FC236}">
                <a16:creationId xmlns:a16="http://schemas.microsoft.com/office/drawing/2014/main" id="{B9A50CE2-05C8-D641-1E31-3EC33D3CC7DB}"/>
              </a:ext>
            </a:extLst>
          </p:cNvPr>
          <p:cNvSpPr txBox="1"/>
          <p:nvPr/>
        </p:nvSpPr>
        <p:spPr>
          <a:xfrm>
            <a:off x="0" y="-1356360"/>
            <a:ext cx="12192000" cy="4785360"/>
          </a:xfrm>
          <a:prstGeom prst="rect">
            <a:avLst/>
          </a:prstGeom>
          <a:noFill/>
        </p:spPr>
        <p:txBody>
          <a:bodyPr wrap="square" rtlCol="0">
            <a:prstTxWarp prst="textWave1">
              <a:avLst/>
            </a:prstTxWarp>
            <a:spAutoFit/>
          </a:bodyPr>
          <a:lstStyle/>
          <a:p>
            <a:r>
              <a:rPr lang="es-ES" dirty="0">
                <a:blipFill>
                  <a:blip r:embed="rId2"/>
                  <a:stretch>
                    <a:fillRect/>
                  </a:stretch>
                </a:blipFill>
                <a:latin typeface="Abadi" panose="020B0604020104020204" pitchFamily="34" charset="0"/>
              </a:rPr>
              <a:t>--------------------</a:t>
            </a:r>
            <a:endParaRPr lang="en-US" dirty="0">
              <a:blipFill>
                <a:blip r:embed="rId2"/>
                <a:stretch>
                  <a:fillRect/>
                </a:stretch>
              </a:blipFill>
              <a:latin typeface="Abadi" panose="020B0604020104020204" pitchFamily="34" charset="0"/>
            </a:endParaRPr>
          </a:p>
        </p:txBody>
      </p:sp>
      <p:sp>
        <p:nvSpPr>
          <p:cNvPr id="10" name="CuadroTexto 9">
            <a:extLst>
              <a:ext uri="{FF2B5EF4-FFF2-40B4-BE49-F238E27FC236}">
                <a16:creationId xmlns:a16="http://schemas.microsoft.com/office/drawing/2014/main" id="{BE0908C5-BA59-D292-1DAC-658A93FBCB9C}"/>
              </a:ext>
            </a:extLst>
          </p:cNvPr>
          <p:cNvSpPr txBox="1"/>
          <p:nvPr/>
        </p:nvSpPr>
        <p:spPr>
          <a:xfrm>
            <a:off x="1322343" y="5515006"/>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Por qué un grupo SMR</a:t>
            </a:r>
          </a:p>
        </p:txBody>
      </p:sp>
      <p:pic>
        <p:nvPicPr>
          <p:cNvPr id="25" name="Gráfico 24" descr="Signo de interrogación con relleno sólido">
            <a:extLst>
              <a:ext uri="{FF2B5EF4-FFF2-40B4-BE49-F238E27FC236}">
                <a16:creationId xmlns:a16="http://schemas.microsoft.com/office/drawing/2014/main" id="{5B128140-2934-85D0-89FA-0A895ECE91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584907">
            <a:off x="1447382" y="4165183"/>
            <a:ext cx="1254784" cy="1254784"/>
          </a:xfrm>
          <a:prstGeom prst="rect">
            <a:avLst/>
          </a:prstGeom>
        </p:spPr>
      </p:pic>
    </p:spTree>
    <p:extLst>
      <p:ext uri="{BB962C8B-B14F-4D97-AF65-F5344CB8AC3E}">
        <p14:creationId xmlns:p14="http://schemas.microsoft.com/office/powerpoint/2010/main" val="4094488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esquinas redondeadas 43">
            <a:extLst>
              <a:ext uri="{FF2B5EF4-FFF2-40B4-BE49-F238E27FC236}">
                <a16:creationId xmlns:a16="http://schemas.microsoft.com/office/drawing/2014/main" id="{80ED21E2-15E8-D6E9-C2AD-0DCE329E52C6}"/>
              </a:ext>
            </a:extLst>
          </p:cNvPr>
          <p:cNvSpPr/>
          <p:nvPr/>
        </p:nvSpPr>
        <p:spPr>
          <a:xfrm>
            <a:off x="2906813" y="4100405"/>
            <a:ext cx="1464678" cy="2137831"/>
          </a:xfrm>
          <a:prstGeom prst="roundRect">
            <a:avLst/>
          </a:prstGeom>
          <a:solidFill>
            <a:srgbClr val="45B178"/>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9" name="CuadroTexto 8">
            <a:extLst>
              <a:ext uri="{FF2B5EF4-FFF2-40B4-BE49-F238E27FC236}">
                <a16:creationId xmlns:a16="http://schemas.microsoft.com/office/drawing/2014/main" id="{B9A50CE2-05C8-D641-1E31-3EC33D3CC7DB}"/>
              </a:ext>
            </a:extLst>
          </p:cNvPr>
          <p:cNvSpPr txBox="1"/>
          <p:nvPr/>
        </p:nvSpPr>
        <p:spPr>
          <a:xfrm>
            <a:off x="0" y="-1356360"/>
            <a:ext cx="12192000" cy="4785360"/>
          </a:xfrm>
          <a:prstGeom prst="rect">
            <a:avLst/>
          </a:prstGeom>
          <a:noFill/>
        </p:spPr>
        <p:txBody>
          <a:bodyPr wrap="square" rtlCol="0">
            <a:prstTxWarp prst="textWave1">
              <a:avLst/>
            </a:prstTxWarp>
            <a:spAutoFit/>
          </a:bodyPr>
          <a:lstStyle/>
          <a:p>
            <a:r>
              <a:rPr lang="es-ES" dirty="0">
                <a:blipFill>
                  <a:blip r:embed="rId2"/>
                  <a:stretch>
                    <a:fillRect/>
                  </a:stretch>
                </a:blipFill>
                <a:latin typeface="Abadi" panose="020B0604020104020204" pitchFamily="34" charset="0"/>
              </a:rPr>
              <a:t>--------------------</a:t>
            </a:r>
            <a:endParaRPr lang="en-US" dirty="0">
              <a:blipFill>
                <a:blip r:embed="rId2"/>
                <a:stretch>
                  <a:fillRect/>
                </a:stretch>
              </a:blipFill>
              <a:latin typeface="Abadi" panose="020B0604020104020204" pitchFamily="34" charset="0"/>
            </a:endParaRPr>
          </a:p>
        </p:txBody>
      </p:sp>
      <p:sp>
        <p:nvSpPr>
          <p:cNvPr id="10" name="CuadroTexto 9">
            <a:extLst>
              <a:ext uri="{FF2B5EF4-FFF2-40B4-BE49-F238E27FC236}">
                <a16:creationId xmlns:a16="http://schemas.microsoft.com/office/drawing/2014/main" id="{BE0908C5-BA59-D292-1DAC-658A93FBCB9C}"/>
              </a:ext>
            </a:extLst>
          </p:cNvPr>
          <p:cNvSpPr txBox="1"/>
          <p:nvPr/>
        </p:nvSpPr>
        <p:spPr>
          <a:xfrm>
            <a:off x="1322343" y="5515006"/>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Por qué un grupo SMR</a:t>
            </a:r>
          </a:p>
        </p:txBody>
      </p:sp>
      <p:pic>
        <p:nvPicPr>
          <p:cNvPr id="22" name="Gráfico 21" descr="Diana con relleno sólido">
            <a:extLst>
              <a:ext uri="{FF2B5EF4-FFF2-40B4-BE49-F238E27FC236}">
                <a16:creationId xmlns:a16="http://schemas.microsoft.com/office/drawing/2014/main" id="{4500F4D6-B93B-7B78-7DE5-B17F73C90B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9372" y="4229948"/>
            <a:ext cx="1155515" cy="1155515"/>
          </a:xfrm>
          <a:prstGeom prst="rect">
            <a:avLst/>
          </a:prstGeom>
        </p:spPr>
      </p:pic>
      <p:pic>
        <p:nvPicPr>
          <p:cNvPr id="25" name="Gráfico 24" descr="Signo de interrogación con relleno sólido">
            <a:extLst>
              <a:ext uri="{FF2B5EF4-FFF2-40B4-BE49-F238E27FC236}">
                <a16:creationId xmlns:a16="http://schemas.microsoft.com/office/drawing/2014/main" id="{5B128140-2934-85D0-89FA-0A895ECE91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584907">
            <a:off x="1447382" y="4165183"/>
            <a:ext cx="1254784" cy="1254784"/>
          </a:xfrm>
          <a:prstGeom prst="rect">
            <a:avLst/>
          </a:prstGeom>
        </p:spPr>
      </p:pic>
      <p:sp>
        <p:nvSpPr>
          <p:cNvPr id="27" name="CuadroTexto 26">
            <a:extLst>
              <a:ext uri="{FF2B5EF4-FFF2-40B4-BE49-F238E27FC236}">
                <a16:creationId xmlns:a16="http://schemas.microsoft.com/office/drawing/2014/main" id="{DF3BE458-3FCC-9AD9-187F-B8150CDA9DB7}"/>
              </a:ext>
            </a:extLst>
          </p:cNvPr>
          <p:cNvSpPr txBox="1"/>
          <p:nvPr/>
        </p:nvSpPr>
        <p:spPr>
          <a:xfrm>
            <a:off x="2912499" y="5515005"/>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Objetivo del grupo</a:t>
            </a:r>
          </a:p>
        </p:txBody>
      </p:sp>
    </p:spTree>
    <p:extLst>
      <p:ext uri="{BB962C8B-B14F-4D97-AF65-F5344CB8AC3E}">
        <p14:creationId xmlns:p14="http://schemas.microsoft.com/office/powerpoint/2010/main" val="2735252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esquinas redondeadas 45">
            <a:extLst>
              <a:ext uri="{FF2B5EF4-FFF2-40B4-BE49-F238E27FC236}">
                <a16:creationId xmlns:a16="http://schemas.microsoft.com/office/drawing/2014/main" id="{B68F735D-68A1-6446-9B66-4C4ED7E38721}"/>
              </a:ext>
            </a:extLst>
          </p:cNvPr>
          <p:cNvSpPr/>
          <p:nvPr/>
        </p:nvSpPr>
        <p:spPr>
          <a:xfrm>
            <a:off x="4502655" y="4100405"/>
            <a:ext cx="1464678" cy="2137831"/>
          </a:xfrm>
          <a:prstGeom prst="roundRect">
            <a:avLst/>
          </a:prstGeom>
          <a:solidFill>
            <a:srgbClr val="04BCB3"/>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9" name="CuadroTexto 8">
            <a:extLst>
              <a:ext uri="{FF2B5EF4-FFF2-40B4-BE49-F238E27FC236}">
                <a16:creationId xmlns:a16="http://schemas.microsoft.com/office/drawing/2014/main" id="{B9A50CE2-05C8-D641-1E31-3EC33D3CC7DB}"/>
              </a:ext>
            </a:extLst>
          </p:cNvPr>
          <p:cNvSpPr txBox="1"/>
          <p:nvPr/>
        </p:nvSpPr>
        <p:spPr>
          <a:xfrm>
            <a:off x="0" y="-1356360"/>
            <a:ext cx="12192000" cy="4785360"/>
          </a:xfrm>
          <a:prstGeom prst="rect">
            <a:avLst/>
          </a:prstGeom>
          <a:noFill/>
        </p:spPr>
        <p:txBody>
          <a:bodyPr wrap="square" rtlCol="0">
            <a:prstTxWarp prst="textWave1">
              <a:avLst/>
            </a:prstTxWarp>
            <a:spAutoFit/>
          </a:bodyPr>
          <a:lstStyle/>
          <a:p>
            <a:r>
              <a:rPr lang="es-ES" dirty="0">
                <a:blipFill>
                  <a:blip r:embed="rId2"/>
                  <a:stretch>
                    <a:fillRect/>
                  </a:stretch>
                </a:blipFill>
                <a:latin typeface="Abadi" panose="020B0604020104020204" pitchFamily="34" charset="0"/>
              </a:rPr>
              <a:t>--------------------</a:t>
            </a:r>
            <a:endParaRPr lang="en-US" dirty="0">
              <a:blipFill>
                <a:blip r:embed="rId2"/>
                <a:stretch>
                  <a:fillRect/>
                </a:stretch>
              </a:blipFill>
              <a:latin typeface="Abadi" panose="020B0604020104020204" pitchFamily="34" charset="0"/>
            </a:endParaRPr>
          </a:p>
        </p:txBody>
      </p:sp>
      <p:sp>
        <p:nvSpPr>
          <p:cNvPr id="10" name="CuadroTexto 9">
            <a:extLst>
              <a:ext uri="{FF2B5EF4-FFF2-40B4-BE49-F238E27FC236}">
                <a16:creationId xmlns:a16="http://schemas.microsoft.com/office/drawing/2014/main" id="{BE0908C5-BA59-D292-1DAC-658A93FBCB9C}"/>
              </a:ext>
            </a:extLst>
          </p:cNvPr>
          <p:cNvSpPr txBox="1"/>
          <p:nvPr/>
        </p:nvSpPr>
        <p:spPr>
          <a:xfrm>
            <a:off x="1322343" y="5515006"/>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Por qué un grupo SMR</a:t>
            </a:r>
          </a:p>
        </p:txBody>
      </p:sp>
      <p:pic>
        <p:nvPicPr>
          <p:cNvPr id="21" name="Gráfico 20" descr="Notas adhesivas  con relleno sólido">
            <a:extLst>
              <a:ext uri="{FF2B5EF4-FFF2-40B4-BE49-F238E27FC236}">
                <a16:creationId xmlns:a16="http://schemas.microsoft.com/office/drawing/2014/main" id="{E90B9C5E-41C4-4ED6-BE96-D47C20BAB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5223" y="4271209"/>
            <a:ext cx="1042729" cy="1042729"/>
          </a:xfrm>
          <a:prstGeom prst="rect">
            <a:avLst/>
          </a:prstGeom>
        </p:spPr>
      </p:pic>
      <p:pic>
        <p:nvPicPr>
          <p:cNvPr id="22" name="Gráfico 21" descr="Diana con relleno sólido">
            <a:extLst>
              <a:ext uri="{FF2B5EF4-FFF2-40B4-BE49-F238E27FC236}">
                <a16:creationId xmlns:a16="http://schemas.microsoft.com/office/drawing/2014/main" id="{4500F4D6-B93B-7B78-7DE5-B17F73C90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9372" y="4229948"/>
            <a:ext cx="1155515" cy="1155515"/>
          </a:xfrm>
          <a:prstGeom prst="rect">
            <a:avLst/>
          </a:prstGeom>
        </p:spPr>
      </p:pic>
      <p:pic>
        <p:nvPicPr>
          <p:cNvPr id="25" name="Gráfico 24" descr="Signo de interrogación con relleno sólido">
            <a:extLst>
              <a:ext uri="{FF2B5EF4-FFF2-40B4-BE49-F238E27FC236}">
                <a16:creationId xmlns:a16="http://schemas.microsoft.com/office/drawing/2014/main" id="{5B128140-2934-85D0-89FA-0A895ECE91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584907">
            <a:off x="1447382" y="4165183"/>
            <a:ext cx="1254784" cy="1254784"/>
          </a:xfrm>
          <a:prstGeom prst="rect">
            <a:avLst/>
          </a:prstGeom>
        </p:spPr>
      </p:pic>
      <p:sp>
        <p:nvSpPr>
          <p:cNvPr id="27" name="CuadroTexto 26">
            <a:extLst>
              <a:ext uri="{FF2B5EF4-FFF2-40B4-BE49-F238E27FC236}">
                <a16:creationId xmlns:a16="http://schemas.microsoft.com/office/drawing/2014/main" id="{DF3BE458-3FCC-9AD9-187F-B8150CDA9DB7}"/>
              </a:ext>
            </a:extLst>
          </p:cNvPr>
          <p:cNvSpPr txBox="1"/>
          <p:nvPr/>
        </p:nvSpPr>
        <p:spPr>
          <a:xfrm>
            <a:off x="2912499" y="5515005"/>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Objetivo del grupo</a:t>
            </a:r>
          </a:p>
        </p:txBody>
      </p:sp>
      <p:sp>
        <p:nvSpPr>
          <p:cNvPr id="30" name="CuadroTexto 29">
            <a:extLst>
              <a:ext uri="{FF2B5EF4-FFF2-40B4-BE49-F238E27FC236}">
                <a16:creationId xmlns:a16="http://schemas.microsoft.com/office/drawing/2014/main" id="{45EFA0C0-F727-C39D-DFD7-08C0A544478E}"/>
              </a:ext>
            </a:extLst>
          </p:cNvPr>
          <p:cNvSpPr txBox="1"/>
          <p:nvPr/>
        </p:nvSpPr>
        <p:spPr>
          <a:xfrm>
            <a:off x="4502656" y="5515006"/>
            <a:ext cx="1467866" cy="568957"/>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Áreas de actividad</a:t>
            </a:r>
          </a:p>
        </p:txBody>
      </p:sp>
    </p:spTree>
    <p:extLst>
      <p:ext uri="{BB962C8B-B14F-4D97-AF65-F5344CB8AC3E}">
        <p14:creationId xmlns:p14="http://schemas.microsoft.com/office/powerpoint/2010/main" val="1622489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esquinas redondeadas 47">
            <a:extLst>
              <a:ext uri="{FF2B5EF4-FFF2-40B4-BE49-F238E27FC236}">
                <a16:creationId xmlns:a16="http://schemas.microsoft.com/office/drawing/2014/main" id="{45F6A908-B6CE-1B1F-0F7C-8773392B53C3}"/>
              </a:ext>
            </a:extLst>
          </p:cNvPr>
          <p:cNvSpPr/>
          <p:nvPr/>
        </p:nvSpPr>
        <p:spPr>
          <a:xfrm>
            <a:off x="6096000" y="4100404"/>
            <a:ext cx="1464678" cy="2137831"/>
          </a:xfrm>
          <a:prstGeom prst="roundRect">
            <a:avLst/>
          </a:prstGeom>
          <a:solidFill>
            <a:srgbClr val="00B5E2"/>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9" name="CuadroTexto 8">
            <a:extLst>
              <a:ext uri="{FF2B5EF4-FFF2-40B4-BE49-F238E27FC236}">
                <a16:creationId xmlns:a16="http://schemas.microsoft.com/office/drawing/2014/main" id="{B9A50CE2-05C8-D641-1E31-3EC33D3CC7DB}"/>
              </a:ext>
            </a:extLst>
          </p:cNvPr>
          <p:cNvSpPr txBox="1"/>
          <p:nvPr/>
        </p:nvSpPr>
        <p:spPr>
          <a:xfrm>
            <a:off x="0" y="-1356360"/>
            <a:ext cx="12192000" cy="4785360"/>
          </a:xfrm>
          <a:prstGeom prst="rect">
            <a:avLst/>
          </a:prstGeom>
          <a:noFill/>
        </p:spPr>
        <p:txBody>
          <a:bodyPr wrap="square" rtlCol="0">
            <a:prstTxWarp prst="textWave1">
              <a:avLst/>
            </a:prstTxWarp>
            <a:spAutoFit/>
          </a:bodyPr>
          <a:lstStyle/>
          <a:p>
            <a:r>
              <a:rPr lang="es-ES" dirty="0">
                <a:blipFill>
                  <a:blip r:embed="rId2"/>
                  <a:stretch>
                    <a:fillRect/>
                  </a:stretch>
                </a:blipFill>
                <a:latin typeface="Abadi" panose="020B0604020104020204" pitchFamily="34" charset="0"/>
              </a:rPr>
              <a:t>--------------------</a:t>
            </a:r>
            <a:endParaRPr lang="en-US" dirty="0">
              <a:blipFill>
                <a:blip r:embed="rId2"/>
                <a:stretch>
                  <a:fillRect/>
                </a:stretch>
              </a:blipFill>
              <a:latin typeface="Abadi" panose="020B0604020104020204" pitchFamily="34" charset="0"/>
            </a:endParaRPr>
          </a:p>
        </p:txBody>
      </p:sp>
      <p:sp>
        <p:nvSpPr>
          <p:cNvPr id="10" name="CuadroTexto 9">
            <a:extLst>
              <a:ext uri="{FF2B5EF4-FFF2-40B4-BE49-F238E27FC236}">
                <a16:creationId xmlns:a16="http://schemas.microsoft.com/office/drawing/2014/main" id="{BE0908C5-BA59-D292-1DAC-658A93FBCB9C}"/>
              </a:ext>
            </a:extLst>
          </p:cNvPr>
          <p:cNvSpPr txBox="1"/>
          <p:nvPr/>
        </p:nvSpPr>
        <p:spPr>
          <a:xfrm>
            <a:off x="1322343" y="5515006"/>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Por qué un grupo SMR</a:t>
            </a:r>
          </a:p>
        </p:txBody>
      </p:sp>
      <p:pic>
        <p:nvPicPr>
          <p:cNvPr id="21" name="Gráfico 20" descr="Notas adhesivas  con relleno sólido">
            <a:extLst>
              <a:ext uri="{FF2B5EF4-FFF2-40B4-BE49-F238E27FC236}">
                <a16:creationId xmlns:a16="http://schemas.microsoft.com/office/drawing/2014/main" id="{E90B9C5E-41C4-4ED6-BE96-D47C20BAB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5223" y="4271209"/>
            <a:ext cx="1042729" cy="1042729"/>
          </a:xfrm>
          <a:prstGeom prst="rect">
            <a:avLst/>
          </a:prstGeom>
        </p:spPr>
      </p:pic>
      <p:pic>
        <p:nvPicPr>
          <p:cNvPr id="22" name="Gráfico 21" descr="Diana con relleno sólido">
            <a:extLst>
              <a:ext uri="{FF2B5EF4-FFF2-40B4-BE49-F238E27FC236}">
                <a16:creationId xmlns:a16="http://schemas.microsoft.com/office/drawing/2014/main" id="{4500F4D6-B93B-7B78-7DE5-B17F73C90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9372" y="4229948"/>
            <a:ext cx="1155515" cy="1155515"/>
          </a:xfrm>
          <a:prstGeom prst="rect">
            <a:avLst/>
          </a:prstGeom>
        </p:spPr>
      </p:pic>
      <p:pic>
        <p:nvPicPr>
          <p:cNvPr id="24" name="Gráfico 23" descr="Hucha con relleno sólido">
            <a:extLst>
              <a:ext uri="{FF2B5EF4-FFF2-40B4-BE49-F238E27FC236}">
                <a16:creationId xmlns:a16="http://schemas.microsoft.com/office/drawing/2014/main" id="{05B1AAF0-F3BD-F64F-9D05-F2C3ABE46C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18892" y="4229948"/>
            <a:ext cx="1151506" cy="1151506"/>
          </a:xfrm>
          <a:prstGeom prst="rect">
            <a:avLst/>
          </a:prstGeom>
        </p:spPr>
      </p:pic>
      <p:pic>
        <p:nvPicPr>
          <p:cNvPr id="25" name="Gráfico 24" descr="Signo de interrogación con relleno sólido">
            <a:extLst>
              <a:ext uri="{FF2B5EF4-FFF2-40B4-BE49-F238E27FC236}">
                <a16:creationId xmlns:a16="http://schemas.microsoft.com/office/drawing/2014/main" id="{5B128140-2934-85D0-89FA-0A895ECE91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584907">
            <a:off x="1447382" y="4165183"/>
            <a:ext cx="1254784" cy="1254784"/>
          </a:xfrm>
          <a:prstGeom prst="rect">
            <a:avLst/>
          </a:prstGeom>
        </p:spPr>
      </p:pic>
      <p:sp>
        <p:nvSpPr>
          <p:cNvPr id="27" name="CuadroTexto 26">
            <a:extLst>
              <a:ext uri="{FF2B5EF4-FFF2-40B4-BE49-F238E27FC236}">
                <a16:creationId xmlns:a16="http://schemas.microsoft.com/office/drawing/2014/main" id="{DF3BE458-3FCC-9AD9-187F-B8150CDA9DB7}"/>
              </a:ext>
            </a:extLst>
          </p:cNvPr>
          <p:cNvSpPr txBox="1"/>
          <p:nvPr/>
        </p:nvSpPr>
        <p:spPr>
          <a:xfrm>
            <a:off x="2912499" y="5515005"/>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Objetivo del grupo</a:t>
            </a:r>
          </a:p>
        </p:txBody>
      </p:sp>
      <p:sp>
        <p:nvSpPr>
          <p:cNvPr id="30" name="CuadroTexto 29">
            <a:extLst>
              <a:ext uri="{FF2B5EF4-FFF2-40B4-BE49-F238E27FC236}">
                <a16:creationId xmlns:a16="http://schemas.microsoft.com/office/drawing/2014/main" id="{45EFA0C0-F727-C39D-DFD7-08C0A544478E}"/>
              </a:ext>
            </a:extLst>
          </p:cNvPr>
          <p:cNvSpPr txBox="1"/>
          <p:nvPr/>
        </p:nvSpPr>
        <p:spPr>
          <a:xfrm>
            <a:off x="4502656" y="5515006"/>
            <a:ext cx="1467866" cy="568957"/>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Áreas de actividad</a:t>
            </a:r>
          </a:p>
        </p:txBody>
      </p:sp>
      <p:sp>
        <p:nvSpPr>
          <p:cNvPr id="33" name="CuadroTexto 32">
            <a:extLst>
              <a:ext uri="{FF2B5EF4-FFF2-40B4-BE49-F238E27FC236}">
                <a16:creationId xmlns:a16="http://schemas.microsoft.com/office/drawing/2014/main" id="{1485DFA3-AB00-D95D-9CCB-8BAEF554442E}"/>
              </a:ext>
            </a:extLst>
          </p:cNvPr>
          <p:cNvSpPr txBox="1"/>
          <p:nvPr/>
        </p:nvSpPr>
        <p:spPr>
          <a:xfrm>
            <a:off x="6074625" y="5523803"/>
            <a:ext cx="154123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Beneficios para el sector</a:t>
            </a:r>
          </a:p>
        </p:txBody>
      </p:sp>
    </p:spTree>
    <p:extLst>
      <p:ext uri="{BB962C8B-B14F-4D97-AF65-F5344CB8AC3E}">
        <p14:creationId xmlns:p14="http://schemas.microsoft.com/office/powerpoint/2010/main" val="1313968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esquinas redondeadas 49">
            <a:extLst>
              <a:ext uri="{FF2B5EF4-FFF2-40B4-BE49-F238E27FC236}">
                <a16:creationId xmlns:a16="http://schemas.microsoft.com/office/drawing/2014/main" id="{D1EC2B7B-483D-A8DC-15EE-5E409FCA6800}"/>
              </a:ext>
            </a:extLst>
          </p:cNvPr>
          <p:cNvSpPr/>
          <p:nvPr/>
        </p:nvSpPr>
        <p:spPr>
          <a:xfrm>
            <a:off x="7691842" y="4094997"/>
            <a:ext cx="1464678" cy="2137831"/>
          </a:xfrm>
          <a:prstGeom prst="roundRect">
            <a:avLst/>
          </a:prstGeom>
          <a:solidFill>
            <a:srgbClr val="0070C0"/>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9" name="CuadroTexto 8">
            <a:extLst>
              <a:ext uri="{FF2B5EF4-FFF2-40B4-BE49-F238E27FC236}">
                <a16:creationId xmlns:a16="http://schemas.microsoft.com/office/drawing/2014/main" id="{B9A50CE2-05C8-D641-1E31-3EC33D3CC7DB}"/>
              </a:ext>
            </a:extLst>
          </p:cNvPr>
          <p:cNvSpPr txBox="1"/>
          <p:nvPr/>
        </p:nvSpPr>
        <p:spPr>
          <a:xfrm>
            <a:off x="0" y="-1356360"/>
            <a:ext cx="12192000" cy="4785360"/>
          </a:xfrm>
          <a:prstGeom prst="rect">
            <a:avLst/>
          </a:prstGeom>
          <a:noFill/>
        </p:spPr>
        <p:txBody>
          <a:bodyPr wrap="square" rtlCol="0">
            <a:prstTxWarp prst="textWave1">
              <a:avLst/>
            </a:prstTxWarp>
            <a:spAutoFit/>
          </a:bodyPr>
          <a:lstStyle/>
          <a:p>
            <a:r>
              <a:rPr lang="es-ES" dirty="0">
                <a:blipFill>
                  <a:blip r:embed="rId2"/>
                  <a:stretch>
                    <a:fillRect/>
                  </a:stretch>
                </a:blipFill>
                <a:latin typeface="Abadi" panose="020B0604020104020204" pitchFamily="34" charset="0"/>
              </a:rPr>
              <a:t>--------------------</a:t>
            </a:r>
            <a:endParaRPr lang="en-US" dirty="0">
              <a:blipFill>
                <a:blip r:embed="rId2"/>
                <a:stretch>
                  <a:fillRect/>
                </a:stretch>
              </a:blipFill>
              <a:latin typeface="Abadi" panose="020B0604020104020204" pitchFamily="34" charset="0"/>
            </a:endParaRPr>
          </a:p>
        </p:txBody>
      </p:sp>
      <p:sp>
        <p:nvSpPr>
          <p:cNvPr id="10" name="CuadroTexto 9">
            <a:extLst>
              <a:ext uri="{FF2B5EF4-FFF2-40B4-BE49-F238E27FC236}">
                <a16:creationId xmlns:a16="http://schemas.microsoft.com/office/drawing/2014/main" id="{BE0908C5-BA59-D292-1DAC-658A93FBCB9C}"/>
              </a:ext>
            </a:extLst>
          </p:cNvPr>
          <p:cNvSpPr txBox="1"/>
          <p:nvPr/>
        </p:nvSpPr>
        <p:spPr>
          <a:xfrm>
            <a:off x="1322343" y="5515006"/>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Por qué un grupo SMR</a:t>
            </a:r>
          </a:p>
        </p:txBody>
      </p:sp>
      <p:pic>
        <p:nvPicPr>
          <p:cNvPr id="21" name="Gráfico 20" descr="Notas adhesivas  con relleno sólido">
            <a:extLst>
              <a:ext uri="{FF2B5EF4-FFF2-40B4-BE49-F238E27FC236}">
                <a16:creationId xmlns:a16="http://schemas.microsoft.com/office/drawing/2014/main" id="{E90B9C5E-41C4-4ED6-BE96-D47C20BAB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5223" y="4271209"/>
            <a:ext cx="1042729" cy="1042729"/>
          </a:xfrm>
          <a:prstGeom prst="rect">
            <a:avLst/>
          </a:prstGeom>
        </p:spPr>
      </p:pic>
      <p:pic>
        <p:nvPicPr>
          <p:cNvPr id="22" name="Gráfico 21" descr="Diana con relleno sólido">
            <a:extLst>
              <a:ext uri="{FF2B5EF4-FFF2-40B4-BE49-F238E27FC236}">
                <a16:creationId xmlns:a16="http://schemas.microsoft.com/office/drawing/2014/main" id="{4500F4D6-B93B-7B78-7DE5-B17F73C90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9372" y="4229948"/>
            <a:ext cx="1155515" cy="1155515"/>
          </a:xfrm>
          <a:prstGeom prst="rect">
            <a:avLst/>
          </a:prstGeom>
        </p:spPr>
      </p:pic>
      <p:pic>
        <p:nvPicPr>
          <p:cNvPr id="24" name="Gráfico 23" descr="Hucha con relleno sólido">
            <a:extLst>
              <a:ext uri="{FF2B5EF4-FFF2-40B4-BE49-F238E27FC236}">
                <a16:creationId xmlns:a16="http://schemas.microsoft.com/office/drawing/2014/main" id="{05B1AAF0-F3BD-F64F-9D05-F2C3ABE46C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18892" y="4229948"/>
            <a:ext cx="1151506" cy="1151506"/>
          </a:xfrm>
          <a:prstGeom prst="rect">
            <a:avLst/>
          </a:prstGeom>
        </p:spPr>
      </p:pic>
      <p:pic>
        <p:nvPicPr>
          <p:cNvPr id="25" name="Gráfico 24" descr="Signo de interrogación con relleno sólido">
            <a:extLst>
              <a:ext uri="{FF2B5EF4-FFF2-40B4-BE49-F238E27FC236}">
                <a16:creationId xmlns:a16="http://schemas.microsoft.com/office/drawing/2014/main" id="{5B128140-2934-85D0-89FA-0A895ECE91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584907">
            <a:off x="1447382" y="4165183"/>
            <a:ext cx="1254784" cy="1254784"/>
          </a:xfrm>
          <a:prstGeom prst="rect">
            <a:avLst/>
          </a:prstGeom>
        </p:spPr>
      </p:pic>
      <p:sp>
        <p:nvSpPr>
          <p:cNvPr id="27" name="CuadroTexto 26">
            <a:extLst>
              <a:ext uri="{FF2B5EF4-FFF2-40B4-BE49-F238E27FC236}">
                <a16:creationId xmlns:a16="http://schemas.microsoft.com/office/drawing/2014/main" id="{DF3BE458-3FCC-9AD9-187F-B8150CDA9DB7}"/>
              </a:ext>
            </a:extLst>
          </p:cNvPr>
          <p:cNvSpPr txBox="1"/>
          <p:nvPr/>
        </p:nvSpPr>
        <p:spPr>
          <a:xfrm>
            <a:off x="2912499" y="5515005"/>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Objetivo del grupo</a:t>
            </a:r>
          </a:p>
        </p:txBody>
      </p:sp>
      <p:sp>
        <p:nvSpPr>
          <p:cNvPr id="30" name="CuadroTexto 29">
            <a:extLst>
              <a:ext uri="{FF2B5EF4-FFF2-40B4-BE49-F238E27FC236}">
                <a16:creationId xmlns:a16="http://schemas.microsoft.com/office/drawing/2014/main" id="{45EFA0C0-F727-C39D-DFD7-08C0A544478E}"/>
              </a:ext>
            </a:extLst>
          </p:cNvPr>
          <p:cNvSpPr txBox="1"/>
          <p:nvPr/>
        </p:nvSpPr>
        <p:spPr>
          <a:xfrm>
            <a:off x="4502656" y="5515006"/>
            <a:ext cx="1467866" cy="568957"/>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Áreas de actividad</a:t>
            </a:r>
          </a:p>
        </p:txBody>
      </p:sp>
      <p:sp>
        <p:nvSpPr>
          <p:cNvPr id="33" name="CuadroTexto 32">
            <a:extLst>
              <a:ext uri="{FF2B5EF4-FFF2-40B4-BE49-F238E27FC236}">
                <a16:creationId xmlns:a16="http://schemas.microsoft.com/office/drawing/2014/main" id="{1485DFA3-AB00-D95D-9CCB-8BAEF554442E}"/>
              </a:ext>
            </a:extLst>
          </p:cNvPr>
          <p:cNvSpPr txBox="1"/>
          <p:nvPr/>
        </p:nvSpPr>
        <p:spPr>
          <a:xfrm>
            <a:off x="6074625" y="5523803"/>
            <a:ext cx="154123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Beneficios para el sector</a:t>
            </a:r>
          </a:p>
        </p:txBody>
      </p:sp>
      <p:sp>
        <p:nvSpPr>
          <p:cNvPr id="36" name="CuadroTexto 35">
            <a:extLst>
              <a:ext uri="{FF2B5EF4-FFF2-40B4-BE49-F238E27FC236}">
                <a16:creationId xmlns:a16="http://schemas.microsoft.com/office/drawing/2014/main" id="{2D7F812B-1A4A-7D93-F831-DE9760E4A339}"/>
              </a:ext>
            </a:extLst>
          </p:cNvPr>
          <p:cNvSpPr txBox="1"/>
          <p:nvPr/>
        </p:nvSpPr>
        <p:spPr>
          <a:xfrm>
            <a:off x="7682968" y="5515005"/>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Organización y participación</a:t>
            </a:r>
          </a:p>
        </p:txBody>
      </p:sp>
      <p:pic>
        <p:nvPicPr>
          <p:cNvPr id="41" name="Gráfico 40" descr="Brindis con relleno sólido">
            <a:extLst>
              <a:ext uri="{FF2B5EF4-FFF2-40B4-BE49-F238E27FC236}">
                <a16:creationId xmlns:a16="http://schemas.microsoft.com/office/drawing/2014/main" id="{5E35FB4D-D279-9A03-1FA3-2B7FBCB4F6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945298" y="4367857"/>
            <a:ext cx="935123" cy="935123"/>
          </a:xfrm>
          <a:prstGeom prst="rect">
            <a:avLst/>
          </a:prstGeom>
        </p:spPr>
      </p:pic>
    </p:spTree>
    <p:extLst>
      <p:ext uri="{BB962C8B-B14F-4D97-AF65-F5344CB8AC3E}">
        <p14:creationId xmlns:p14="http://schemas.microsoft.com/office/powerpoint/2010/main" val="1034346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esquinas redondeadas 50">
            <a:extLst>
              <a:ext uri="{FF2B5EF4-FFF2-40B4-BE49-F238E27FC236}">
                <a16:creationId xmlns:a16="http://schemas.microsoft.com/office/drawing/2014/main" id="{1E2535AD-3908-0342-C09E-F6F41D68E04B}"/>
              </a:ext>
            </a:extLst>
          </p:cNvPr>
          <p:cNvSpPr/>
          <p:nvPr/>
        </p:nvSpPr>
        <p:spPr>
          <a:xfrm>
            <a:off x="9285186" y="4094997"/>
            <a:ext cx="1464678" cy="2137831"/>
          </a:xfrm>
          <a:prstGeom prst="roundRect">
            <a:avLst/>
          </a:prstGeom>
          <a:solidFill>
            <a:srgbClr val="2E5992"/>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9" name="CuadroTexto 8">
            <a:extLst>
              <a:ext uri="{FF2B5EF4-FFF2-40B4-BE49-F238E27FC236}">
                <a16:creationId xmlns:a16="http://schemas.microsoft.com/office/drawing/2014/main" id="{B9A50CE2-05C8-D641-1E31-3EC33D3CC7DB}"/>
              </a:ext>
            </a:extLst>
          </p:cNvPr>
          <p:cNvSpPr txBox="1"/>
          <p:nvPr/>
        </p:nvSpPr>
        <p:spPr>
          <a:xfrm>
            <a:off x="0" y="-1356360"/>
            <a:ext cx="12192000" cy="4785360"/>
          </a:xfrm>
          <a:prstGeom prst="rect">
            <a:avLst/>
          </a:prstGeom>
          <a:noFill/>
        </p:spPr>
        <p:txBody>
          <a:bodyPr wrap="square" rtlCol="0">
            <a:prstTxWarp prst="textWave1">
              <a:avLst/>
            </a:prstTxWarp>
            <a:spAutoFit/>
          </a:bodyPr>
          <a:lstStyle/>
          <a:p>
            <a:r>
              <a:rPr lang="es-ES" dirty="0">
                <a:blipFill>
                  <a:blip r:embed="rId2"/>
                  <a:stretch>
                    <a:fillRect/>
                  </a:stretch>
                </a:blipFill>
                <a:latin typeface="Abadi" panose="020B0604020104020204" pitchFamily="34" charset="0"/>
              </a:rPr>
              <a:t>--------------------</a:t>
            </a:r>
            <a:endParaRPr lang="en-US" dirty="0">
              <a:blipFill>
                <a:blip r:embed="rId2"/>
                <a:stretch>
                  <a:fillRect/>
                </a:stretch>
              </a:blipFill>
              <a:latin typeface="Abadi" panose="020B0604020104020204" pitchFamily="34" charset="0"/>
            </a:endParaRPr>
          </a:p>
        </p:txBody>
      </p:sp>
      <p:sp>
        <p:nvSpPr>
          <p:cNvPr id="10" name="CuadroTexto 9">
            <a:extLst>
              <a:ext uri="{FF2B5EF4-FFF2-40B4-BE49-F238E27FC236}">
                <a16:creationId xmlns:a16="http://schemas.microsoft.com/office/drawing/2014/main" id="{BE0908C5-BA59-D292-1DAC-658A93FBCB9C}"/>
              </a:ext>
            </a:extLst>
          </p:cNvPr>
          <p:cNvSpPr txBox="1"/>
          <p:nvPr/>
        </p:nvSpPr>
        <p:spPr>
          <a:xfrm>
            <a:off x="1322343" y="5515006"/>
            <a:ext cx="1467866" cy="568958"/>
          </a:xfrm>
          <a:prstGeom prst="rect">
            <a:avLst/>
          </a:prstGeom>
          <a:noFill/>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Por qué un grupo SMR</a:t>
            </a:r>
          </a:p>
        </p:txBody>
      </p:sp>
      <p:pic>
        <p:nvPicPr>
          <p:cNvPr id="19" name="Gráfico 18" descr="Pasos de baile con relleno sólido">
            <a:extLst>
              <a:ext uri="{FF2B5EF4-FFF2-40B4-BE49-F238E27FC236}">
                <a16:creationId xmlns:a16="http://schemas.microsoft.com/office/drawing/2014/main" id="{FE4B9EE4-33C7-A71F-DEAE-340FD2743E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3046" y="4326679"/>
            <a:ext cx="946081" cy="946081"/>
          </a:xfrm>
          <a:prstGeom prst="rect">
            <a:avLst/>
          </a:prstGeom>
        </p:spPr>
      </p:pic>
      <p:pic>
        <p:nvPicPr>
          <p:cNvPr id="21" name="Gráfico 20" descr="Notas adhesivas  con relleno sólido">
            <a:extLst>
              <a:ext uri="{FF2B5EF4-FFF2-40B4-BE49-F238E27FC236}">
                <a16:creationId xmlns:a16="http://schemas.microsoft.com/office/drawing/2014/main" id="{E90B9C5E-41C4-4ED6-BE96-D47C20BAB7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5223" y="4271209"/>
            <a:ext cx="1042729" cy="1042729"/>
          </a:xfrm>
          <a:prstGeom prst="rect">
            <a:avLst/>
          </a:prstGeom>
        </p:spPr>
      </p:pic>
      <p:pic>
        <p:nvPicPr>
          <p:cNvPr id="22" name="Gráfico 21" descr="Diana con relleno sólido">
            <a:extLst>
              <a:ext uri="{FF2B5EF4-FFF2-40B4-BE49-F238E27FC236}">
                <a16:creationId xmlns:a16="http://schemas.microsoft.com/office/drawing/2014/main" id="{4500F4D6-B93B-7B78-7DE5-B17F73C90B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99372" y="4229948"/>
            <a:ext cx="1155515" cy="1155515"/>
          </a:xfrm>
          <a:prstGeom prst="rect">
            <a:avLst/>
          </a:prstGeom>
        </p:spPr>
      </p:pic>
      <p:pic>
        <p:nvPicPr>
          <p:cNvPr id="24" name="Gráfico 23" descr="Hucha con relleno sólido">
            <a:extLst>
              <a:ext uri="{FF2B5EF4-FFF2-40B4-BE49-F238E27FC236}">
                <a16:creationId xmlns:a16="http://schemas.microsoft.com/office/drawing/2014/main" id="{05B1AAF0-F3BD-F64F-9D05-F2C3ABE46C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18892" y="4229948"/>
            <a:ext cx="1151506" cy="1151506"/>
          </a:xfrm>
          <a:prstGeom prst="rect">
            <a:avLst/>
          </a:prstGeom>
        </p:spPr>
      </p:pic>
      <p:pic>
        <p:nvPicPr>
          <p:cNvPr id="25" name="Gráfico 24" descr="Signo de interrogación con relleno sólido">
            <a:extLst>
              <a:ext uri="{FF2B5EF4-FFF2-40B4-BE49-F238E27FC236}">
                <a16:creationId xmlns:a16="http://schemas.microsoft.com/office/drawing/2014/main" id="{5B128140-2934-85D0-89FA-0A895ECE91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584907">
            <a:off x="1447382" y="4165183"/>
            <a:ext cx="1254784" cy="1254784"/>
          </a:xfrm>
          <a:prstGeom prst="rect">
            <a:avLst/>
          </a:prstGeom>
        </p:spPr>
      </p:pic>
      <p:sp>
        <p:nvSpPr>
          <p:cNvPr id="27" name="CuadroTexto 26">
            <a:extLst>
              <a:ext uri="{FF2B5EF4-FFF2-40B4-BE49-F238E27FC236}">
                <a16:creationId xmlns:a16="http://schemas.microsoft.com/office/drawing/2014/main" id="{DF3BE458-3FCC-9AD9-187F-B8150CDA9DB7}"/>
              </a:ext>
            </a:extLst>
          </p:cNvPr>
          <p:cNvSpPr txBox="1"/>
          <p:nvPr/>
        </p:nvSpPr>
        <p:spPr>
          <a:xfrm>
            <a:off x="2912499" y="5515005"/>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Objetivo del grupo</a:t>
            </a:r>
          </a:p>
        </p:txBody>
      </p:sp>
      <p:sp>
        <p:nvSpPr>
          <p:cNvPr id="30" name="CuadroTexto 29">
            <a:extLst>
              <a:ext uri="{FF2B5EF4-FFF2-40B4-BE49-F238E27FC236}">
                <a16:creationId xmlns:a16="http://schemas.microsoft.com/office/drawing/2014/main" id="{45EFA0C0-F727-C39D-DFD7-08C0A544478E}"/>
              </a:ext>
            </a:extLst>
          </p:cNvPr>
          <p:cNvSpPr txBox="1"/>
          <p:nvPr/>
        </p:nvSpPr>
        <p:spPr>
          <a:xfrm>
            <a:off x="4502656" y="5515006"/>
            <a:ext cx="1467866" cy="568957"/>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Áreas de actividad</a:t>
            </a:r>
          </a:p>
        </p:txBody>
      </p:sp>
      <p:sp>
        <p:nvSpPr>
          <p:cNvPr id="33" name="CuadroTexto 32">
            <a:extLst>
              <a:ext uri="{FF2B5EF4-FFF2-40B4-BE49-F238E27FC236}">
                <a16:creationId xmlns:a16="http://schemas.microsoft.com/office/drawing/2014/main" id="{1485DFA3-AB00-D95D-9CCB-8BAEF554442E}"/>
              </a:ext>
            </a:extLst>
          </p:cNvPr>
          <p:cNvSpPr txBox="1"/>
          <p:nvPr/>
        </p:nvSpPr>
        <p:spPr>
          <a:xfrm>
            <a:off x="6074625" y="5523803"/>
            <a:ext cx="154123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Beneficios para el sector</a:t>
            </a:r>
          </a:p>
        </p:txBody>
      </p:sp>
      <p:sp>
        <p:nvSpPr>
          <p:cNvPr id="36" name="CuadroTexto 35">
            <a:extLst>
              <a:ext uri="{FF2B5EF4-FFF2-40B4-BE49-F238E27FC236}">
                <a16:creationId xmlns:a16="http://schemas.microsoft.com/office/drawing/2014/main" id="{2D7F812B-1A4A-7D93-F831-DE9760E4A339}"/>
              </a:ext>
            </a:extLst>
          </p:cNvPr>
          <p:cNvSpPr txBox="1"/>
          <p:nvPr/>
        </p:nvSpPr>
        <p:spPr>
          <a:xfrm>
            <a:off x="7682968" y="5515005"/>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dirty="0">
                <a:solidFill>
                  <a:srgbClr val="B2B2B2"/>
                </a:solidFill>
                <a:latin typeface="Candara Light" panose="020E0502030303020204" pitchFamily="34" charset="0"/>
              </a:rPr>
              <a:t>Organización y participación</a:t>
            </a:r>
          </a:p>
        </p:txBody>
      </p:sp>
      <p:sp>
        <p:nvSpPr>
          <p:cNvPr id="39" name="CuadroTexto 38">
            <a:extLst>
              <a:ext uri="{FF2B5EF4-FFF2-40B4-BE49-F238E27FC236}">
                <a16:creationId xmlns:a16="http://schemas.microsoft.com/office/drawing/2014/main" id="{3CF6B864-98E5-1F40-2197-64B23B0A2D88}"/>
              </a:ext>
            </a:extLst>
          </p:cNvPr>
          <p:cNvSpPr txBox="1"/>
          <p:nvPr/>
        </p:nvSpPr>
        <p:spPr>
          <a:xfrm>
            <a:off x="9273124" y="5515006"/>
            <a:ext cx="1467866" cy="568958"/>
          </a:xfrm>
          <a:prstGeom prst="rect">
            <a:avLst/>
          </a:prstGeom>
        </p:spPr>
        <p:txBody>
          <a:bodyPr vert="horz" lIns="91440" tIns="45720" rIns="91440" bIns="45720" rtlCol="0" anchor="t">
            <a:normAutofit/>
          </a:bodyPr>
          <a:lstStyle/>
          <a:p>
            <a:pPr algn="ctr">
              <a:lnSpc>
                <a:spcPct val="90000"/>
              </a:lnSpc>
              <a:spcBef>
                <a:spcPts val="1200"/>
              </a:spcBef>
              <a:spcAft>
                <a:spcPts val="600"/>
              </a:spcAft>
              <a:buClr>
                <a:srgbClr val="00B5E2"/>
              </a:buClr>
              <a:buSzPct val="100000"/>
              <a:defRPr/>
            </a:pPr>
            <a:r>
              <a:rPr lang="es-ES" sz="1600" b="1" dirty="0">
                <a:solidFill>
                  <a:schemeClr val="bg1"/>
                </a:solidFill>
                <a:latin typeface="Candara Light" panose="020E0502030303020204" pitchFamily="34" charset="0"/>
              </a:rPr>
              <a:t>Próximos pasos</a:t>
            </a:r>
          </a:p>
        </p:txBody>
      </p:sp>
      <p:pic>
        <p:nvPicPr>
          <p:cNvPr id="41" name="Gráfico 40" descr="Brindis con relleno sólido">
            <a:extLst>
              <a:ext uri="{FF2B5EF4-FFF2-40B4-BE49-F238E27FC236}">
                <a16:creationId xmlns:a16="http://schemas.microsoft.com/office/drawing/2014/main" id="{5E35FB4D-D279-9A03-1FA3-2B7FBCB4F64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945298" y="4367857"/>
            <a:ext cx="935123" cy="935123"/>
          </a:xfrm>
          <a:prstGeom prst="rect">
            <a:avLst/>
          </a:prstGeom>
        </p:spPr>
      </p:pic>
    </p:spTree>
    <p:extLst>
      <p:ext uri="{BB962C8B-B14F-4D97-AF65-F5344CB8AC3E}">
        <p14:creationId xmlns:p14="http://schemas.microsoft.com/office/powerpoint/2010/main" val="193379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7 Imagen">
            <a:extLst>
              <a:ext uri="{FF2B5EF4-FFF2-40B4-BE49-F238E27FC236}">
                <a16:creationId xmlns:a16="http://schemas.microsoft.com/office/drawing/2014/main" id="{E6640276-9C5A-837B-F2F4-C4E906A61B55}"/>
              </a:ext>
            </a:extLst>
          </p:cNvPr>
          <p:cNvPicPr>
            <a:picLocks noChangeAspect="1"/>
          </p:cNvPicPr>
          <p:nvPr/>
        </p:nvPicPr>
        <p:blipFill rotWithShape="1">
          <a:blip r:embed="rId2">
            <a:extLst>
              <a:ext uri="{28A0092B-C50C-407E-A947-70E740481C1C}">
                <a14:useLocalDpi xmlns:a14="http://schemas.microsoft.com/office/drawing/2010/main" val="0"/>
              </a:ext>
            </a:extLst>
          </a:blip>
          <a:srcRect b="19312"/>
          <a:stretch/>
        </p:blipFill>
        <p:spPr bwMode="auto">
          <a:xfrm>
            <a:off x="2917920" y="1979544"/>
            <a:ext cx="8302731" cy="381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 name="Grupo 171">
            <a:extLst>
              <a:ext uri="{FF2B5EF4-FFF2-40B4-BE49-F238E27FC236}">
                <a16:creationId xmlns:a16="http://schemas.microsoft.com/office/drawing/2014/main" id="{E05858EC-E2E0-C13A-5EE0-F33190B0CF6C}"/>
              </a:ext>
            </a:extLst>
          </p:cNvPr>
          <p:cNvGrpSpPr/>
          <p:nvPr/>
        </p:nvGrpSpPr>
        <p:grpSpPr>
          <a:xfrm rot="3431291">
            <a:off x="-2651325" y="781834"/>
            <a:ext cx="5322967" cy="5294330"/>
            <a:chOff x="700651" y="1014484"/>
            <a:chExt cx="5322967" cy="5294330"/>
          </a:xfrm>
        </p:grpSpPr>
        <p:grpSp>
          <p:nvGrpSpPr>
            <p:cNvPr id="170" name="Grupo 169">
              <a:extLst>
                <a:ext uri="{FF2B5EF4-FFF2-40B4-BE49-F238E27FC236}">
                  <a16:creationId xmlns:a16="http://schemas.microsoft.com/office/drawing/2014/main" id="{2CB79C37-76CE-4B3B-EFE0-82C3C5F2EA82}"/>
                </a:ext>
              </a:extLst>
            </p:cNvPr>
            <p:cNvGrpSpPr/>
            <p:nvPr/>
          </p:nvGrpSpPr>
          <p:grpSpPr>
            <a:xfrm rot="10800000">
              <a:off x="700651" y="1014484"/>
              <a:ext cx="5322967" cy="5294330"/>
              <a:chOff x="629533" y="909427"/>
              <a:chExt cx="5322967" cy="5294330"/>
            </a:xfrm>
          </p:grpSpPr>
          <p:grpSp>
            <p:nvGrpSpPr>
              <p:cNvPr id="158" name="Grupo 157">
                <a:extLst>
                  <a:ext uri="{FF2B5EF4-FFF2-40B4-BE49-F238E27FC236}">
                    <a16:creationId xmlns:a16="http://schemas.microsoft.com/office/drawing/2014/main" id="{F276016D-41E9-4014-7574-CE9A997F557C}"/>
                  </a:ext>
                </a:extLst>
              </p:cNvPr>
              <p:cNvGrpSpPr/>
              <p:nvPr/>
            </p:nvGrpSpPr>
            <p:grpSpPr>
              <a:xfrm rot="10797528">
                <a:off x="629533" y="909427"/>
                <a:ext cx="5322967" cy="5294330"/>
                <a:chOff x="3433691" y="746870"/>
                <a:chExt cx="5322967" cy="5294330"/>
              </a:xfrm>
            </p:grpSpPr>
            <p:sp>
              <p:nvSpPr>
                <p:cNvPr id="156" name="Forma libre: forma 155">
                  <a:extLst>
                    <a:ext uri="{FF2B5EF4-FFF2-40B4-BE49-F238E27FC236}">
                      <a16:creationId xmlns:a16="http://schemas.microsoft.com/office/drawing/2014/main" id="{BF78BD74-3A5C-292F-C78D-DA42CA217FB0}"/>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5" name="Forma libre: forma 154">
                  <a:extLst>
                    <a:ext uri="{FF2B5EF4-FFF2-40B4-BE49-F238E27FC236}">
                      <a16:creationId xmlns:a16="http://schemas.microsoft.com/office/drawing/2014/main" id="{87A04D75-CA3B-5182-907B-E2498CB0AAFD}"/>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4" name="Forma libre: forma 153">
                  <a:extLst>
                    <a:ext uri="{FF2B5EF4-FFF2-40B4-BE49-F238E27FC236}">
                      <a16:creationId xmlns:a16="http://schemas.microsoft.com/office/drawing/2014/main" id="{8C774D3F-D88D-E1C2-6CFA-D1F5CB860C04}"/>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3" name="Forma libre: forma 152">
                  <a:extLst>
                    <a:ext uri="{FF2B5EF4-FFF2-40B4-BE49-F238E27FC236}">
                      <a16:creationId xmlns:a16="http://schemas.microsoft.com/office/drawing/2014/main" id="{BF9AAE1F-7CBC-84B7-63D8-D40B165030DE}"/>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2" name="Forma libre: forma 151">
                  <a:extLst>
                    <a:ext uri="{FF2B5EF4-FFF2-40B4-BE49-F238E27FC236}">
                      <a16:creationId xmlns:a16="http://schemas.microsoft.com/office/drawing/2014/main" id="{6DE0E196-1ADF-D5FE-3C2B-93D73A59AD3C}"/>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1" name="Forma libre: forma 150">
                  <a:extLst>
                    <a:ext uri="{FF2B5EF4-FFF2-40B4-BE49-F238E27FC236}">
                      <a16:creationId xmlns:a16="http://schemas.microsoft.com/office/drawing/2014/main" id="{E8E83348-8E01-9DBD-30DD-A1A20D33FAEC}"/>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0" name="Forma libre: forma 149">
                  <a:extLst>
                    <a:ext uri="{FF2B5EF4-FFF2-40B4-BE49-F238E27FC236}">
                      <a16:creationId xmlns:a16="http://schemas.microsoft.com/office/drawing/2014/main" id="{79CB3E72-A2F4-3E41-6C7F-9957603A448E}"/>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9" name="Forma libre: forma 148">
                  <a:extLst>
                    <a:ext uri="{FF2B5EF4-FFF2-40B4-BE49-F238E27FC236}">
                      <a16:creationId xmlns:a16="http://schemas.microsoft.com/office/drawing/2014/main" id="{092B4ED1-BE2F-7CC9-0263-E1B25803F7CF}"/>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6" name="Forma libre: forma 145">
                  <a:extLst>
                    <a:ext uri="{FF2B5EF4-FFF2-40B4-BE49-F238E27FC236}">
                      <a16:creationId xmlns:a16="http://schemas.microsoft.com/office/drawing/2014/main" id="{7624EA88-DEFD-2C28-F118-FCD87451A522}"/>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5" name="Forma libre: forma 144">
                  <a:extLst>
                    <a:ext uri="{FF2B5EF4-FFF2-40B4-BE49-F238E27FC236}">
                      <a16:creationId xmlns:a16="http://schemas.microsoft.com/office/drawing/2014/main" id="{0FE2AF0F-B6F6-2D26-405D-0A479C6EAEBA}"/>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2" name="Forma libre: forma 141">
                  <a:extLst>
                    <a:ext uri="{FF2B5EF4-FFF2-40B4-BE49-F238E27FC236}">
                      <a16:creationId xmlns:a16="http://schemas.microsoft.com/office/drawing/2014/main" id="{1700AE79-395E-5AE9-D440-075B98E182E9}"/>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1" name="Forma libre: forma 140">
                  <a:extLst>
                    <a:ext uri="{FF2B5EF4-FFF2-40B4-BE49-F238E27FC236}">
                      <a16:creationId xmlns:a16="http://schemas.microsoft.com/office/drawing/2014/main" id="{33255D1A-C1E0-F76A-FA63-C01FCF13CC06}"/>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0" name="Forma libre: forma 139">
                  <a:extLst>
                    <a:ext uri="{FF2B5EF4-FFF2-40B4-BE49-F238E27FC236}">
                      <a16:creationId xmlns:a16="http://schemas.microsoft.com/office/drawing/2014/main" id="{6733A8FA-0407-6375-DA95-0A139CC45513}"/>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9" name="Forma libre: forma 138">
                  <a:extLst>
                    <a:ext uri="{FF2B5EF4-FFF2-40B4-BE49-F238E27FC236}">
                      <a16:creationId xmlns:a16="http://schemas.microsoft.com/office/drawing/2014/main" id="{EDBEC9F7-9BFA-C4EB-8920-81625316C9B9}"/>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8" name="Forma libre: forma 137">
                  <a:extLst>
                    <a:ext uri="{FF2B5EF4-FFF2-40B4-BE49-F238E27FC236}">
                      <a16:creationId xmlns:a16="http://schemas.microsoft.com/office/drawing/2014/main" id="{DF750E7E-8AC1-1DBA-CA04-BD7AF470C891}"/>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7" name="Forma libre: forma 136">
                  <a:extLst>
                    <a:ext uri="{FF2B5EF4-FFF2-40B4-BE49-F238E27FC236}">
                      <a16:creationId xmlns:a16="http://schemas.microsoft.com/office/drawing/2014/main" id="{E82A6895-3EF4-31DF-09C3-E4C7C35E60DB}"/>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157" name="Grupo 156">
                  <a:extLst>
                    <a:ext uri="{FF2B5EF4-FFF2-40B4-BE49-F238E27FC236}">
                      <a16:creationId xmlns:a16="http://schemas.microsoft.com/office/drawing/2014/main" id="{F40EC580-4650-BB23-C847-2CDD91927C7B}"/>
                    </a:ext>
                  </a:extLst>
                </p:cNvPr>
                <p:cNvGrpSpPr/>
                <p:nvPr/>
              </p:nvGrpSpPr>
              <p:grpSpPr>
                <a:xfrm>
                  <a:off x="3433691" y="1040235"/>
                  <a:ext cx="5322967" cy="4777295"/>
                  <a:chOff x="3433691" y="1040235"/>
                  <a:chExt cx="5322967" cy="4777295"/>
                </a:xfrm>
                <a:solidFill>
                  <a:schemeClr val="bg2">
                    <a:lumMod val="10000"/>
                  </a:schemeClr>
                </a:solidFill>
              </p:grpSpPr>
              <p:sp>
                <p:nvSpPr>
                  <p:cNvPr id="148" name="Forma libre: forma 147">
                    <a:extLst>
                      <a:ext uri="{FF2B5EF4-FFF2-40B4-BE49-F238E27FC236}">
                        <a16:creationId xmlns:a16="http://schemas.microsoft.com/office/drawing/2014/main" id="{74B948E8-139D-85F3-F3C0-8B54B0B69F9B}"/>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7" name="Forma libre: forma 146">
                    <a:extLst>
                      <a:ext uri="{FF2B5EF4-FFF2-40B4-BE49-F238E27FC236}">
                        <a16:creationId xmlns:a16="http://schemas.microsoft.com/office/drawing/2014/main" id="{11FAF82E-43C0-CF07-4258-BD84F51C1703}"/>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96969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4" name="Forma libre: forma 143">
                    <a:extLst>
                      <a:ext uri="{FF2B5EF4-FFF2-40B4-BE49-F238E27FC236}">
                        <a16:creationId xmlns:a16="http://schemas.microsoft.com/office/drawing/2014/main" id="{DFC810D7-48D1-79B1-D616-69E65995EFEA}"/>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3" name="Forma libre: forma 142">
                    <a:extLst>
                      <a:ext uri="{FF2B5EF4-FFF2-40B4-BE49-F238E27FC236}">
                        <a16:creationId xmlns:a16="http://schemas.microsoft.com/office/drawing/2014/main" id="{BA7939E0-42A2-2D39-7E05-AE309BBF8FDE}"/>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6" name="Forma libre: forma 135">
                    <a:extLst>
                      <a:ext uri="{FF2B5EF4-FFF2-40B4-BE49-F238E27FC236}">
                        <a16:creationId xmlns:a16="http://schemas.microsoft.com/office/drawing/2014/main" id="{CA463AC5-9F09-1166-14C7-08C88C4F2D71}"/>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5" name="Forma libre: forma 134">
                    <a:extLst>
                      <a:ext uri="{FF2B5EF4-FFF2-40B4-BE49-F238E27FC236}">
                        <a16:creationId xmlns:a16="http://schemas.microsoft.com/office/drawing/2014/main" id="{AFA15F6A-6BAE-7000-4B58-35C57D0831F7}"/>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34" name="Forma libre: forma 133">
                  <a:extLst>
                    <a:ext uri="{FF2B5EF4-FFF2-40B4-BE49-F238E27FC236}">
                      <a16:creationId xmlns:a16="http://schemas.microsoft.com/office/drawing/2014/main" id="{D02401FB-C2A4-A319-E093-83C374C05A6C}"/>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3" name="Forma libre: forma 132">
                  <a:extLst>
                    <a:ext uri="{FF2B5EF4-FFF2-40B4-BE49-F238E27FC236}">
                      <a16:creationId xmlns:a16="http://schemas.microsoft.com/office/drawing/2014/main" id="{86CC8BB9-2454-8A93-C135-29774A37912C}"/>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2" name="Forma libre: forma 131">
                  <a:extLst>
                    <a:ext uri="{FF2B5EF4-FFF2-40B4-BE49-F238E27FC236}">
                      <a16:creationId xmlns:a16="http://schemas.microsoft.com/office/drawing/2014/main" id="{8804F7D8-89EF-0075-85FA-CAA38CEFC4A3}"/>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159" name="Gráfico 158" descr="Pasos de baile con relleno sólido">
                <a:extLst>
                  <a:ext uri="{FF2B5EF4-FFF2-40B4-BE49-F238E27FC236}">
                    <a16:creationId xmlns:a16="http://schemas.microsoft.com/office/drawing/2014/main" id="{9FD101AB-3070-8875-CA4D-1FE051780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213120" y="3194105"/>
                <a:ext cx="669661" cy="669661"/>
              </a:xfrm>
              <a:prstGeom prst="rect">
                <a:avLst/>
              </a:prstGeom>
            </p:spPr>
          </p:pic>
          <p:pic>
            <p:nvPicPr>
              <p:cNvPr id="160" name="Gráfico 159" descr="Jerarquía con relleno sólido">
                <a:extLst>
                  <a:ext uri="{FF2B5EF4-FFF2-40B4-BE49-F238E27FC236}">
                    <a16:creationId xmlns:a16="http://schemas.microsoft.com/office/drawing/2014/main" id="{F3F97F00-1CDD-B3ED-7288-78F8A7D070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258079">
                <a:off x="2102992" y="1673800"/>
                <a:ext cx="669661" cy="669661"/>
              </a:xfrm>
              <a:prstGeom prst="rect">
                <a:avLst/>
              </a:prstGeom>
            </p:spPr>
          </p:pic>
          <p:pic>
            <p:nvPicPr>
              <p:cNvPr id="161" name="Gráfico 160" descr="Notas adhesivas  con relleno sólido">
                <a:extLst>
                  <a:ext uri="{FF2B5EF4-FFF2-40B4-BE49-F238E27FC236}">
                    <a16:creationId xmlns:a16="http://schemas.microsoft.com/office/drawing/2014/main" id="{81D73BB7-CCEC-21C6-EB05-E0AB18372C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7891" y="3213147"/>
                <a:ext cx="669662" cy="669662"/>
              </a:xfrm>
              <a:prstGeom prst="rect">
                <a:avLst/>
              </a:prstGeom>
            </p:spPr>
          </p:pic>
          <p:pic>
            <p:nvPicPr>
              <p:cNvPr id="162" name="Gráfico 161" descr="Diana con relleno sólido">
                <a:extLst>
                  <a:ext uri="{FF2B5EF4-FFF2-40B4-BE49-F238E27FC236}">
                    <a16:creationId xmlns:a16="http://schemas.microsoft.com/office/drawing/2014/main" id="{1544E378-5CFF-CCC0-D19A-165F4A7647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423201">
                <a:off x="3793450" y="4710867"/>
                <a:ext cx="669661" cy="669661"/>
              </a:xfrm>
              <a:prstGeom prst="rect">
                <a:avLst/>
              </a:prstGeom>
            </p:spPr>
          </p:pic>
          <p:pic>
            <p:nvPicPr>
              <p:cNvPr id="163" name="Gráfico 162" descr="Signo de interrogación con relleno sólido">
                <a:extLst>
                  <a:ext uri="{FF2B5EF4-FFF2-40B4-BE49-F238E27FC236}">
                    <a16:creationId xmlns:a16="http://schemas.microsoft.com/office/drawing/2014/main" id="{B4ACC497-0E1D-6E97-6AF3-6948B27072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336161">
                <a:off x="2116401" y="4669289"/>
                <a:ext cx="669661" cy="669661"/>
              </a:xfrm>
              <a:prstGeom prst="rect">
                <a:avLst/>
              </a:prstGeom>
            </p:spPr>
          </p:pic>
          <p:pic>
            <p:nvPicPr>
              <p:cNvPr id="165" name="Gráfico 164" descr="Hucha con relleno sólido">
                <a:extLst>
                  <a:ext uri="{FF2B5EF4-FFF2-40B4-BE49-F238E27FC236}">
                    <a16:creationId xmlns:a16="http://schemas.microsoft.com/office/drawing/2014/main" id="{DD76980D-1B4A-487C-E64D-24C8EEEE6C9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172709">
                <a:off x="3806665" y="1641074"/>
                <a:ext cx="669661" cy="669661"/>
              </a:xfrm>
              <a:prstGeom prst="rect">
                <a:avLst/>
              </a:prstGeom>
            </p:spPr>
          </p:pic>
        </p:grpSp>
        <p:sp>
          <p:nvSpPr>
            <p:cNvPr id="171" name="Elipse 170">
              <a:extLst>
                <a:ext uri="{FF2B5EF4-FFF2-40B4-BE49-F238E27FC236}">
                  <a16:creationId xmlns:a16="http://schemas.microsoft.com/office/drawing/2014/main" id="{F8191A58-35F1-DDA6-00CD-99425F4B26CD}"/>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3" name="Título 1">
            <a:extLst>
              <a:ext uri="{FF2B5EF4-FFF2-40B4-BE49-F238E27FC236}">
                <a16:creationId xmlns:a16="http://schemas.microsoft.com/office/drawing/2014/main" id="{E14A7E26-C8A9-1B73-5BA6-C4AA147FDB17}"/>
              </a:ext>
            </a:extLst>
          </p:cNvPr>
          <p:cNvSpPr>
            <a:spLocks noGrp="1"/>
          </p:cNvSpPr>
          <p:nvPr>
            <p:ph type="title"/>
          </p:nvPr>
        </p:nvSpPr>
        <p:spPr>
          <a:xfrm>
            <a:off x="3005123" y="1011707"/>
            <a:ext cx="3501531" cy="1167231"/>
          </a:xfrm>
        </p:spPr>
        <p:txBody>
          <a:bodyPr>
            <a:noAutofit/>
          </a:bodyPr>
          <a:lstStyle/>
          <a:p>
            <a:r>
              <a:rPr lang="es-ES" sz="3600" b="1" dirty="0">
                <a:solidFill>
                  <a:srgbClr val="0070C0"/>
                </a:solidFill>
                <a:latin typeface="&amp;quot"/>
                <a:ea typeface="+mn-ea"/>
                <a:cs typeface="+mn-cs"/>
              </a:rPr>
              <a:t>¿Por qué un grupo SMR?</a:t>
            </a:r>
          </a:p>
        </p:txBody>
      </p:sp>
      <p:sp>
        <p:nvSpPr>
          <p:cNvPr id="15" name="CuadroTexto 14">
            <a:extLst>
              <a:ext uri="{FF2B5EF4-FFF2-40B4-BE49-F238E27FC236}">
                <a16:creationId xmlns:a16="http://schemas.microsoft.com/office/drawing/2014/main" id="{E911A562-E8D2-EFDA-57E7-9DDB090F520D}"/>
              </a:ext>
            </a:extLst>
          </p:cNvPr>
          <p:cNvSpPr txBox="1"/>
          <p:nvPr/>
        </p:nvSpPr>
        <p:spPr>
          <a:xfrm>
            <a:off x="7083604" y="1021127"/>
            <a:ext cx="4200629" cy="4608656"/>
          </a:xfrm>
          <a:prstGeom prst="rect">
            <a:avLst/>
          </a:prstGeom>
          <a:solidFill>
            <a:schemeClr val="bg1">
              <a:alpha val="54000"/>
            </a:schemeClr>
          </a:solidFill>
        </p:spPr>
        <p:txBody>
          <a:bodyPr wrap="square" anchor="ctr" anchorCtr="0">
            <a:noAutofit/>
          </a:bodyPr>
          <a:lstStyle/>
          <a:p>
            <a:pPr marL="263525" indent="-185738" fontAlgn="base">
              <a:lnSpc>
                <a:spcPct val="130000"/>
              </a:lnSpc>
              <a:spcBef>
                <a:spcPts val="600"/>
              </a:spcBef>
              <a:spcAft>
                <a:spcPts val="600"/>
              </a:spcAft>
              <a:buClr>
                <a:srgbClr val="0070C0"/>
              </a:buClr>
              <a:buSzPct val="100000"/>
              <a:buFont typeface="Wingdings" panose="05000000000000000000" pitchFamily="2" charset="2"/>
              <a:buChar char="§"/>
              <a:defRPr/>
            </a:pPr>
            <a:r>
              <a:rPr lang="es-ES" sz="1400" dirty="0">
                <a:latin typeface="&amp;quot"/>
              </a:rPr>
              <a:t>Creación de la </a:t>
            </a:r>
            <a:r>
              <a:rPr lang="es-ES" sz="1400" b="1" dirty="0">
                <a:solidFill>
                  <a:srgbClr val="0070C0"/>
                </a:solidFill>
                <a:latin typeface="&amp;quot"/>
              </a:rPr>
              <a:t>European SMR Partnership </a:t>
            </a:r>
            <a:r>
              <a:rPr lang="es-ES" sz="1400" dirty="0">
                <a:latin typeface="&amp;quot"/>
              </a:rPr>
              <a:t>, un esquema de colaboración con organizaciones de investigación, industria, eléctricas, reguladores y legisladores para generar las condiciones que permitan construir SMRs la próxima década. </a:t>
            </a:r>
          </a:p>
          <a:p>
            <a:pPr marL="263525" indent="-185738" fontAlgn="base">
              <a:lnSpc>
                <a:spcPct val="130000"/>
              </a:lnSpc>
              <a:spcBef>
                <a:spcPts val="600"/>
              </a:spcBef>
              <a:spcAft>
                <a:spcPts val="600"/>
              </a:spcAft>
              <a:buClr>
                <a:srgbClr val="0070C0"/>
              </a:buClr>
              <a:buSzPct val="100000"/>
              <a:buFont typeface="Wingdings" panose="05000000000000000000" pitchFamily="2" charset="2"/>
              <a:buChar char="§"/>
              <a:defRPr/>
            </a:pPr>
            <a:r>
              <a:rPr lang="es-ES" sz="1400" dirty="0">
                <a:latin typeface="&amp;quot"/>
              </a:rPr>
              <a:t>Existe un riesgo de </a:t>
            </a:r>
            <a:r>
              <a:rPr lang="es-ES" sz="1400" b="1" dirty="0">
                <a:solidFill>
                  <a:srgbClr val="0070C0"/>
                </a:solidFill>
                <a:latin typeface="&amp;quot"/>
              </a:rPr>
              <a:t>pérdida de competencia</a:t>
            </a:r>
            <a:r>
              <a:rPr lang="es-ES" sz="1400" dirty="0">
                <a:latin typeface="&amp;quot"/>
              </a:rPr>
              <a:t>, </a:t>
            </a:r>
            <a:r>
              <a:rPr lang="es-ES" sz="1400" b="1" dirty="0">
                <a:solidFill>
                  <a:srgbClr val="0070C0"/>
                </a:solidFill>
                <a:latin typeface="&amp;quot"/>
              </a:rPr>
              <a:t>capacidad de investigación </a:t>
            </a:r>
            <a:r>
              <a:rPr lang="es-ES" sz="1400" dirty="0">
                <a:latin typeface="&amp;quot"/>
              </a:rPr>
              <a:t>y</a:t>
            </a:r>
            <a:r>
              <a:rPr lang="es-ES" sz="1400" b="1" dirty="0">
                <a:solidFill>
                  <a:srgbClr val="0070C0"/>
                </a:solidFill>
                <a:latin typeface="&amp;quot"/>
              </a:rPr>
              <a:t> desarrollo tecnológico </a:t>
            </a:r>
            <a:r>
              <a:rPr lang="es-ES" sz="1400" dirty="0">
                <a:latin typeface="&amp;quot"/>
              </a:rPr>
              <a:t>en España, así como de dependencia del exterior en materia energética. </a:t>
            </a:r>
          </a:p>
          <a:p>
            <a:pPr marL="263525" indent="-185738" fontAlgn="base">
              <a:lnSpc>
                <a:spcPct val="130000"/>
              </a:lnSpc>
              <a:spcBef>
                <a:spcPts val="600"/>
              </a:spcBef>
              <a:spcAft>
                <a:spcPts val="600"/>
              </a:spcAft>
              <a:buClr>
                <a:srgbClr val="0070C0"/>
              </a:buClr>
              <a:buSzPct val="100000"/>
              <a:buFont typeface="Wingdings" panose="05000000000000000000" pitchFamily="2" charset="2"/>
              <a:buChar char="§"/>
              <a:defRPr/>
            </a:pPr>
            <a:r>
              <a:rPr lang="es-ES" sz="1400" dirty="0">
                <a:latin typeface="&amp;quot"/>
              </a:rPr>
              <a:t>No existe un ecosistema en el que todos podamos </a:t>
            </a:r>
            <a:r>
              <a:rPr lang="es-ES" sz="1400" b="1" dirty="0">
                <a:solidFill>
                  <a:srgbClr val="0070C0"/>
                </a:solidFill>
                <a:latin typeface="&amp;quot"/>
              </a:rPr>
              <a:t>aprender </a:t>
            </a:r>
            <a:r>
              <a:rPr lang="es-ES" sz="1400" dirty="0">
                <a:latin typeface="&amp;quot"/>
              </a:rPr>
              <a:t>al ritmo que se suceden los acontecimientos, ni para </a:t>
            </a:r>
            <a:r>
              <a:rPr lang="es-ES" sz="1400" b="1" dirty="0">
                <a:solidFill>
                  <a:srgbClr val="0070C0"/>
                </a:solidFill>
                <a:latin typeface="&amp;quot"/>
              </a:rPr>
              <a:t>identificar oportunidades </a:t>
            </a:r>
            <a:r>
              <a:rPr lang="es-ES" sz="1400" dirty="0">
                <a:latin typeface="&amp;quot"/>
              </a:rPr>
              <a:t>y conocer nuestro potencial como marca España</a:t>
            </a:r>
          </a:p>
        </p:txBody>
      </p:sp>
      <p:sp>
        <p:nvSpPr>
          <p:cNvPr id="4" name="Marcador de contenido 2">
            <a:extLst>
              <a:ext uri="{FF2B5EF4-FFF2-40B4-BE49-F238E27FC236}">
                <a16:creationId xmlns:a16="http://schemas.microsoft.com/office/drawing/2014/main" id="{B139DDE2-D9E0-3F77-40F3-68178A6F774E}"/>
              </a:ext>
            </a:extLst>
          </p:cNvPr>
          <p:cNvSpPr>
            <a:spLocks noGrp="1"/>
          </p:cNvSpPr>
          <p:nvPr>
            <p:ph idx="1"/>
          </p:nvPr>
        </p:nvSpPr>
        <p:spPr>
          <a:xfrm>
            <a:off x="2917919" y="2231660"/>
            <a:ext cx="3797380" cy="1158277"/>
          </a:xfrm>
        </p:spPr>
        <p:txBody>
          <a:bodyPr>
            <a:noAutofit/>
          </a:bodyPr>
          <a:lstStyle/>
          <a:p>
            <a:pPr marL="77787" indent="0" fontAlgn="base">
              <a:lnSpc>
                <a:spcPct val="130000"/>
              </a:lnSpc>
              <a:spcBef>
                <a:spcPts val="600"/>
              </a:spcBef>
              <a:spcAft>
                <a:spcPts val="600"/>
              </a:spcAft>
              <a:buClr>
                <a:srgbClr val="0070C0"/>
              </a:buClr>
              <a:buSzPct val="100000"/>
              <a:buNone/>
              <a:defRPr/>
            </a:pPr>
            <a:r>
              <a:rPr lang="es-ES" sz="1400" dirty="0">
                <a:latin typeface="&amp;quot"/>
              </a:rPr>
              <a:t>Creciente interés de la Comisión Europea desde 2021 en tecnologías de reactores modulares como actores relevantes en la descarbonización.</a:t>
            </a:r>
          </a:p>
        </p:txBody>
      </p:sp>
      <p:pic>
        <p:nvPicPr>
          <p:cNvPr id="6" name="Imagen 5">
            <a:extLst>
              <a:ext uri="{FF2B5EF4-FFF2-40B4-BE49-F238E27FC236}">
                <a16:creationId xmlns:a16="http://schemas.microsoft.com/office/drawing/2014/main" id="{F58086E7-FFFA-FA10-2DF7-253E5E7099F4}"/>
              </a:ext>
            </a:extLst>
          </p:cNvPr>
          <p:cNvPicPr>
            <a:picLocks noChangeAspect="1"/>
          </p:cNvPicPr>
          <p:nvPr/>
        </p:nvPicPr>
        <p:blipFill rotWithShape="1">
          <a:blip r:embed="rId15"/>
          <a:srcRect l="4349" t="37412" r="4076" b="51632"/>
          <a:stretch/>
        </p:blipFill>
        <p:spPr>
          <a:xfrm>
            <a:off x="2917921" y="5629783"/>
            <a:ext cx="8323158" cy="560107"/>
          </a:xfrm>
          <a:prstGeom prst="rect">
            <a:avLst/>
          </a:prstGeom>
        </p:spPr>
      </p:pic>
    </p:spTree>
    <p:extLst>
      <p:ext uri="{BB962C8B-B14F-4D97-AF65-F5344CB8AC3E}">
        <p14:creationId xmlns:p14="http://schemas.microsoft.com/office/powerpoint/2010/main" val="3792848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626A5011-A272-ABDE-62EA-B317246B39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255" r="18527"/>
          <a:stretch/>
        </p:blipFill>
        <p:spPr>
          <a:xfrm>
            <a:off x="2713825" y="-14041"/>
            <a:ext cx="5666203" cy="6856145"/>
          </a:xfrm>
          <a:prstGeom prst="rect">
            <a:avLst/>
          </a:prstGeom>
        </p:spPr>
      </p:pic>
      <p:sp>
        <p:nvSpPr>
          <p:cNvPr id="15" name="Forma libre: forma 14">
            <a:extLst>
              <a:ext uri="{FF2B5EF4-FFF2-40B4-BE49-F238E27FC236}">
                <a16:creationId xmlns:a16="http://schemas.microsoft.com/office/drawing/2014/main" id="{F7049302-1840-B073-4BCB-E72242C3F843}"/>
              </a:ext>
            </a:extLst>
          </p:cNvPr>
          <p:cNvSpPr/>
          <p:nvPr/>
        </p:nvSpPr>
        <p:spPr>
          <a:xfrm rot="5400000">
            <a:off x="6412960" y="1091667"/>
            <a:ext cx="6887936" cy="4676521"/>
          </a:xfrm>
          <a:custGeom>
            <a:avLst/>
            <a:gdLst>
              <a:gd name="connsiteX0" fmla="*/ 2755252 w 4169389"/>
              <a:gd name="connsiteY0" fmla="*/ 4242931 h 4242931"/>
              <a:gd name="connsiteX1" fmla="*/ 1274782 w 4169389"/>
              <a:gd name="connsiteY1" fmla="*/ 4242931 h 4242931"/>
              <a:gd name="connsiteX2" fmla="*/ 1274785 w 4169389"/>
              <a:gd name="connsiteY2" fmla="*/ 4242928 h 4242931"/>
              <a:gd name="connsiteX3" fmla="*/ 2755249 w 4169389"/>
              <a:gd name="connsiteY3" fmla="*/ 4242928 h 4242931"/>
              <a:gd name="connsiteX4" fmla="*/ 4169389 w 4169389"/>
              <a:gd name="connsiteY4" fmla="*/ 1 h 4242931"/>
              <a:gd name="connsiteX5" fmla="*/ 4169389 w 4169389"/>
              <a:gd name="connsiteY5" fmla="*/ 4242928 h 4242931"/>
              <a:gd name="connsiteX6" fmla="*/ 2755249 w 4169389"/>
              <a:gd name="connsiteY6" fmla="*/ 4242928 h 4242931"/>
              <a:gd name="connsiteX7" fmla="*/ 2015017 w 4169389"/>
              <a:gd name="connsiteY7" fmla="*/ 3440345 h 4242931"/>
              <a:gd name="connsiteX8" fmla="*/ 1274785 w 4169389"/>
              <a:gd name="connsiteY8" fmla="*/ 4242928 h 4242931"/>
              <a:gd name="connsiteX9" fmla="*/ 0 w 4169389"/>
              <a:gd name="connsiteY9" fmla="*/ 4242927 h 4242931"/>
              <a:gd name="connsiteX10" fmla="*/ 1 w 4169389"/>
              <a:gd name="connsiteY10" fmla="*/ 0 h 424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9389" h="4242931">
                <a:moveTo>
                  <a:pt x="2755252" y="4242931"/>
                </a:moveTo>
                <a:lnTo>
                  <a:pt x="1274782" y="4242931"/>
                </a:lnTo>
                <a:lnTo>
                  <a:pt x="1274785" y="4242928"/>
                </a:lnTo>
                <a:lnTo>
                  <a:pt x="2755249" y="4242928"/>
                </a:lnTo>
                <a:close/>
                <a:moveTo>
                  <a:pt x="4169389" y="1"/>
                </a:moveTo>
                <a:lnTo>
                  <a:pt x="4169389" y="4242928"/>
                </a:lnTo>
                <a:lnTo>
                  <a:pt x="2755249" y="4242928"/>
                </a:lnTo>
                <a:lnTo>
                  <a:pt x="2015017" y="3440345"/>
                </a:lnTo>
                <a:lnTo>
                  <a:pt x="1274785" y="4242928"/>
                </a:lnTo>
                <a:lnTo>
                  <a:pt x="0" y="4242927"/>
                </a:lnTo>
                <a:lnTo>
                  <a:pt x="1" y="0"/>
                </a:lnTo>
                <a:close/>
              </a:path>
            </a:pathLst>
          </a:custGeom>
          <a:solidFill>
            <a:srgbClr val="45B178"/>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172" name="Grupo 171">
            <a:extLst>
              <a:ext uri="{FF2B5EF4-FFF2-40B4-BE49-F238E27FC236}">
                <a16:creationId xmlns:a16="http://schemas.microsoft.com/office/drawing/2014/main" id="{E05858EC-E2E0-C13A-5EE0-F33190B0CF6C}"/>
              </a:ext>
            </a:extLst>
          </p:cNvPr>
          <p:cNvGrpSpPr/>
          <p:nvPr/>
        </p:nvGrpSpPr>
        <p:grpSpPr>
          <a:xfrm rot="7337321">
            <a:off x="-2651325" y="781834"/>
            <a:ext cx="5322967" cy="5294330"/>
            <a:chOff x="700651" y="1014484"/>
            <a:chExt cx="5322967" cy="5294330"/>
          </a:xfrm>
        </p:grpSpPr>
        <p:grpSp>
          <p:nvGrpSpPr>
            <p:cNvPr id="170" name="Grupo 169">
              <a:extLst>
                <a:ext uri="{FF2B5EF4-FFF2-40B4-BE49-F238E27FC236}">
                  <a16:creationId xmlns:a16="http://schemas.microsoft.com/office/drawing/2014/main" id="{2CB79C37-76CE-4B3B-EFE0-82C3C5F2EA82}"/>
                </a:ext>
              </a:extLst>
            </p:cNvPr>
            <p:cNvGrpSpPr/>
            <p:nvPr/>
          </p:nvGrpSpPr>
          <p:grpSpPr>
            <a:xfrm rot="10800000">
              <a:off x="700651" y="1014484"/>
              <a:ext cx="5322967" cy="5294330"/>
              <a:chOff x="629533" y="909427"/>
              <a:chExt cx="5322967" cy="5294330"/>
            </a:xfrm>
          </p:grpSpPr>
          <p:grpSp>
            <p:nvGrpSpPr>
              <p:cNvPr id="158" name="Grupo 157">
                <a:extLst>
                  <a:ext uri="{FF2B5EF4-FFF2-40B4-BE49-F238E27FC236}">
                    <a16:creationId xmlns:a16="http://schemas.microsoft.com/office/drawing/2014/main" id="{F276016D-41E9-4014-7574-CE9A997F557C}"/>
                  </a:ext>
                </a:extLst>
              </p:cNvPr>
              <p:cNvGrpSpPr/>
              <p:nvPr/>
            </p:nvGrpSpPr>
            <p:grpSpPr>
              <a:xfrm rot="10797528">
                <a:off x="629533" y="909427"/>
                <a:ext cx="5322967" cy="5294330"/>
                <a:chOff x="3433691" y="746870"/>
                <a:chExt cx="5322967" cy="5294330"/>
              </a:xfrm>
            </p:grpSpPr>
            <p:sp>
              <p:nvSpPr>
                <p:cNvPr id="156" name="Forma libre: forma 155">
                  <a:extLst>
                    <a:ext uri="{FF2B5EF4-FFF2-40B4-BE49-F238E27FC236}">
                      <a16:creationId xmlns:a16="http://schemas.microsoft.com/office/drawing/2014/main" id="{BF78BD74-3A5C-292F-C78D-DA42CA217FB0}"/>
                    </a:ext>
                  </a:extLst>
                </p:cNvPr>
                <p:cNvSpPr/>
                <p:nvPr/>
              </p:nvSpPr>
              <p:spPr>
                <a:xfrm rot="3456922">
                  <a:off x="5136970" y="1645745"/>
                  <a:ext cx="1918158" cy="1237864"/>
                </a:xfrm>
                <a:custGeom>
                  <a:avLst/>
                  <a:gdLst>
                    <a:gd name="connsiteX0" fmla="*/ 0 w 1918158"/>
                    <a:gd name="connsiteY0" fmla="*/ 37773 h 1237864"/>
                    <a:gd name="connsiteX1" fmla="*/ 25803 w 1918158"/>
                    <a:gd name="connsiteY1" fmla="*/ 0 h 1237864"/>
                    <a:gd name="connsiteX2" fmla="*/ 1918158 w 1918158"/>
                    <a:gd name="connsiteY2" fmla="*/ 1200212 h 1237864"/>
                    <a:gd name="connsiteX3" fmla="*/ 1918157 w 1918158"/>
                    <a:gd name="connsiteY3" fmla="*/ 1225761 h 1237864"/>
                    <a:gd name="connsiteX4" fmla="*/ 1892162 w 1918158"/>
                    <a:gd name="connsiteY4" fmla="*/ 1237864 h 1237864"/>
                    <a:gd name="connsiteX5" fmla="*/ 0 w 1918158"/>
                    <a:gd name="connsiteY5" fmla="*/ 37773 h 12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158" h="1237864">
                      <a:moveTo>
                        <a:pt x="0" y="37773"/>
                      </a:moveTo>
                      <a:lnTo>
                        <a:pt x="25803" y="0"/>
                      </a:lnTo>
                      <a:lnTo>
                        <a:pt x="1918158" y="1200212"/>
                      </a:lnTo>
                      <a:lnTo>
                        <a:pt x="1918157" y="1225761"/>
                      </a:lnTo>
                      <a:lnTo>
                        <a:pt x="1892162" y="1237864"/>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5" name="Forma libre: forma 154">
                  <a:extLst>
                    <a:ext uri="{FF2B5EF4-FFF2-40B4-BE49-F238E27FC236}">
                      <a16:creationId xmlns:a16="http://schemas.microsoft.com/office/drawing/2014/main" id="{87A04D75-CA3B-5182-907B-E2498CB0AAFD}"/>
                    </a:ext>
                  </a:extLst>
                </p:cNvPr>
                <p:cNvSpPr/>
                <p:nvPr/>
              </p:nvSpPr>
              <p:spPr>
                <a:xfrm rot="3456922">
                  <a:off x="4089723" y="2307698"/>
                  <a:ext cx="2058063" cy="987972"/>
                </a:xfrm>
                <a:custGeom>
                  <a:avLst/>
                  <a:gdLst>
                    <a:gd name="connsiteX0" fmla="*/ 0 w 2058063"/>
                    <a:gd name="connsiteY0" fmla="*/ 946060 h 987972"/>
                    <a:gd name="connsiteX1" fmla="*/ 2032068 w 2058063"/>
                    <a:gd name="connsiteY1" fmla="*/ 0 h 987972"/>
                    <a:gd name="connsiteX2" fmla="*/ 2058063 w 2058063"/>
                    <a:gd name="connsiteY2" fmla="*/ 16487 h 987972"/>
                    <a:gd name="connsiteX3" fmla="*/ 2058063 w 2058063"/>
                    <a:gd name="connsiteY3" fmla="*/ 38328 h 987972"/>
                    <a:gd name="connsiteX4" fmla="*/ 18296 w 2058063"/>
                    <a:gd name="connsiteY4" fmla="*/ 987972 h 987972"/>
                    <a:gd name="connsiteX5" fmla="*/ 13623 w 2058063"/>
                    <a:gd name="connsiteY5" fmla="*/ 979196 h 987972"/>
                    <a:gd name="connsiteX6" fmla="*/ 0 w 2058063"/>
                    <a:gd name="connsiteY6" fmla="*/ 946060 h 9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063" h="987972">
                      <a:moveTo>
                        <a:pt x="0" y="946060"/>
                      </a:moveTo>
                      <a:lnTo>
                        <a:pt x="2032068" y="0"/>
                      </a:lnTo>
                      <a:lnTo>
                        <a:pt x="2058063" y="16487"/>
                      </a:lnTo>
                      <a:lnTo>
                        <a:pt x="2058063" y="38328"/>
                      </a:lnTo>
                      <a:lnTo>
                        <a:pt x="18296" y="987972"/>
                      </a:lnTo>
                      <a:lnTo>
                        <a:pt x="13623" y="979196"/>
                      </a:lnTo>
                      <a:lnTo>
                        <a:pt x="0" y="94606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4" name="Forma libre: forma 153">
                  <a:extLst>
                    <a:ext uri="{FF2B5EF4-FFF2-40B4-BE49-F238E27FC236}">
                      <a16:creationId xmlns:a16="http://schemas.microsoft.com/office/drawing/2014/main" id="{8C774D3F-D88D-E1C2-6CFA-D1F5CB860C04}"/>
                    </a:ext>
                  </a:extLst>
                </p:cNvPr>
                <p:cNvSpPr/>
                <p:nvPr/>
              </p:nvSpPr>
              <p:spPr>
                <a:xfrm rot="3456922">
                  <a:off x="7048490" y="1680736"/>
                  <a:ext cx="45719" cy="2256299"/>
                </a:xfrm>
                <a:custGeom>
                  <a:avLst/>
                  <a:gdLst>
                    <a:gd name="connsiteX0" fmla="*/ 0 w 45719"/>
                    <a:gd name="connsiteY0" fmla="*/ 0 h 2256299"/>
                    <a:gd name="connsiteX1" fmla="*/ 45719 w 45719"/>
                    <a:gd name="connsiteY1" fmla="*/ 597 h 2256299"/>
                    <a:gd name="connsiteX2" fmla="*/ 45719 w 45719"/>
                    <a:gd name="connsiteY2" fmla="*/ 2245829 h 2256299"/>
                    <a:gd name="connsiteX3" fmla="*/ 23230 w 45719"/>
                    <a:gd name="connsiteY3" fmla="*/ 2256299 h 2256299"/>
                    <a:gd name="connsiteX4" fmla="*/ 0 w 45719"/>
                    <a:gd name="connsiteY4" fmla="*/ 2241565 h 2256299"/>
                    <a:gd name="connsiteX5" fmla="*/ 0 w 45719"/>
                    <a:gd name="connsiteY5" fmla="*/ 0 h 2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6299">
                      <a:moveTo>
                        <a:pt x="0" y="0"/>
                      </a:moveTo>
                      <a:lnTo>
                        <a:pt x="45719" y="597"/>
                      </a:lnTo>
                      <a:lnTo>
                        <a:pt x="45719" y="2245829"/>
                      </a:lnTo>
                      <a:lnTo>
                        <a:pt x="23230" y="2256299"/>
                      </a:lnTo>
                      <a:lnTo>
                        <a:pt x="0" y="2241565"/>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3" name="Forma libre: forma 152">
                  <a:extLst>
                    <a:ext uri="{FF2B5EF4-FFF2-40B4-BE49-F238E27FC236}">
                      <a16:creationId xmlns:a16="http://schemas.microsoft.com/office/drawing/2014/main" id="{BF9AAE1F-7CBC-84B7-63D8-D40B165030DE}"/>
                    </a:ext>
                  </a:extLst>
                </p:cNvPr>
                <p:cNvSpPr/>
                <p:nvPr/>
              </p:nvSpPr>
              <p:spPr>
                <a:xfrm rot="3456922">
                  <a:off x="6073842" y="3401048"/>
                  <a:ext cx="45720" cy="52000"/>
                </a:xfrm>
                <a:custGeom>
                  <a:avLst/>
                  <a:gdLst>
                    <a:gd name="connsiteX0" fmla="*/ 0 w 45720"/>
                    <a:gd name="connsiteY0" fmla="*/ 10815 h 52000"/>
                    <a:gd name="connsiteX1" fmla="*/ 23231 w 45720"/>
                    <a:gd name="connsiteY1" fmla="*/ 0 h 52000"/>
                    <a:gd name="connsiteX2" fmla="*/ 45719 w 45720"/>
                    <a:gd name="connsiteY2" fmla="*/ 14263 h 52000"/>
                    <a:gd name="connsiteX3" fmla="*/ 45720 w 45720"/>
                    <a:gd name="connsiteY3" fmla="*/ 39960 h 52000"/>
                    <a:gd name="connsiteX4" fmla="*/ 19859 w 45720"/>
                    <a:gd name="connsiteY4" fmla="*/ 52000 h 52000"/>
                    <a:gd name="connsiteX5" fmla="*/ 0 w 45720"/>
                    <a:gd name="connsiteY5" fmla="*/ 39405 h 52000"/>
                    <a:gd name="connsiteX6" fmla="*/ 0 w 45720"/>
                    <a:gd name="connsiteY6" fmla="*/ 10815 h 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 h="52000">
                      <a:moveTo>
                        <a:pt x="0" y="10815"/>
                      </a:moveTo>
                      <a:lnTo>
                        <a:pt x="23231" y="0"/>
                      </a:lnTo>
                      <a:lnTo>
                        <a:pt x="45719" y="14263"/>
                      </a:lnTo>
                      <a:lnTo>
                        <a:pt x="45720" y="39960"/>
                      </a:lnTo>
                      <a:lnTo>
                        <a:pt x="19859" y="52000"/>
                      </a:lnTo>
                      <a:lnTo>
                        <a:pt x="0" y="39405"/>
                      </a:lnTo>
                      <a:lnTo>
                        <a:pt x="0" y="10815"/>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2" name="Forma libre: forma 151">
                  <a:extLst>
                    <a:ext uri="{FF2B5EF4-FFF2-40B4-BE49-F238E27FC236}">
                      <a16:creationId xmlns:a16="http://schemas.microsoft.com/office/drawing/2014/main" id="{6DE0E196-1ADF-D5FE-3C2B-93D73A59AD3C}"/>
                    </a:ext>
                  </a:extLst>
                </p:cNvPr>
                <p:cNvSpPr/>
                <p:nvPr/>
              </p:nvSpPr>
              <p:spPr>
                <a:xfrm rot="3456922">
                  <a:off x="5097828" y="2916307"/>
                  <a:ext cx="45719" cy="2259545"/>
                </a:xfrm>
                <a:custGeom>
                  <a:avLst/>
                  <a:gdLst>
                    <a:gd name="connsiteX0" fmla="*/ 0 w 45719"/>
                    <a:gd name="connsiteY0" fmla="*/ 9246 h 2259545"/>
                    <a:gd name="connsiteX1" fmla="*/ 19859 w 45719"/>
                    <a:gd name="connsiteY1" fmla="*/ 0 h 2259545"/>
                    <a:gd name="connsiteX2" fmla="*/ 45719 w 45719"/>
                    <a:gd name="connsiteY2" fmla="*/ 16402 h 2259545"/>
                    <a:gd name="connsiteX3" fmla="*/ 45719 w 45719"/>
                    <a:gd name="connsiteY3" fmla="*/ 2259545 h 2259545"/>
                    <a:gd name="connsiteX4" fmla="*/ 0 w 45719"/>
                    <a:gd name="connsiteY4" fmla="*/ 2258948 h 2259545"/>
                    <a:gd name="connsiteX5" fmla="*/ 0 w 45719"/>
                    <a:gd name="connsiteY5" fmla="*/ 9246 h 22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19" h="2259545">
                      <a:moveTo>
                        <a:pt x="0" y="9246"/>
                      </a:moveTo>
                      <a:lnTo>
                        <a:pt x="19859" y="0"/>
                      </a:lnTo>
                      <a:lnTo>
                        <a:pt x="45719" y="16402"/>
                      </a:lnTo>
                      <a:lnTo>
                        <a:pt x="45719" y="2259545"/>
                      </a:lnTo>
                      <a:lnTo>
                        <a:pt x="0" y="2258948"/>
                      </a:lnTo>
                      <a:lnTo>
                        <a:pt x="0" y="9246"/>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1" name="Forma libre: forma 150">
                  <a:extLst>
                    <a:ext uri="{FF2B5EF4-FFF2-40B4-BE49-F238E27FC236}">
                      <a16:creationId xmlns:a16="http://schemas.microsoft.com/office/drawing/2014/main" id="{E8E83348-8E01-9DBD-30DD-A1A20D33FAEC}"/>
                    </a:ext>
                  </a:extLst>
                </p:cNvPr>
                <p:cNvSpPr/>
                <p:nvPr/>
              </p:nvSpPr>
              <p:spPr>
                <a:xfrm rot="3456922">
                  <a:off x="6046024" y="3557689"/>
                  <a:ext cx="2058644" cy="989251"/>
                </a:xfrm>
                <a:custGeom>
                  <a:avLst/>
                  <a:gdLst>
                    <a:gd name="connsiteX0" fmla="*/ 1 w 2058644"/>
                    <a:gd name="connsiteY0" fmla="*/ 949699 h 989251"/>
                    <a:gd name="connsiteX1" fmla="*/ 2039883 w 2058644"/>
                    <a:gd name="connsiteY1" fmla="*/ 0 h 989251"/>
                    <a:gd name="connsiteX2" fmla="*/ 2046982 w 2058644"/>
                    <a:gd name="connsiteY2" fmla="*/ 13333 h 989251"/>
                    <a:gd name="connsiteX3" fmla="*/ 2058644 w 2058644"/>
                    <a:gd name="connsiteY3" fmla="*/ 41697 h 989251"/>
                    <a:gd name="connsiteX4" fmla="*/ 23365 w 2058644"/>
                    <a:gd name="connsiteY4" fmla="*/ 989251 h 989251"/>
                    <a:gd name="connsiteX5" fmla="*/ 0 w 2058644"/>
                    <a:gd name="connsiteY5" fmla="*/ 974432 h 989251"/>
                    <a:gd name="connsiteX6" fmla="*/ 1 w 2058644"/>
                    <a:gd name="connsiteY6" fmla="*/ 949699 h 98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644" h="989251">
                      <a:moveTo>
                        <a:pt x="1" y="949699"/>
                      </a:moveTo>
                      <a:lnTo>
                        <a:pt x="2039883" y="0"/>
                      </a:lnTo>
                      <a:lnTo>
                        <a:pt x="2046982" y="13333"/>
                      </a:lnTo>
                      <a:lnTo>
                        <a:pt x="2058644" y="41697"/>
                      </a:lnTo>
                      <a:lnTo>
                        <a:pt x="23365" y="989251"/>
                      </a:lnTo>
                      <a:lnTo>
                        <a:pt x="0" y="974432"/>
                      </a:lnTo>
                      <a:lnTo>
                        <a:pt x="1" y="949699"/>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50" name="Forma libre: forma 149">
                  <a:extLst>
                    <a:ext uri="{FF2B5EF4-FFF2-40B4-BE49-F238E27FC236}">
                      <a16:creationId xmlns:a16="http://schemas.microsoft.com/office/drawing/2014/main" id="{79CB3E72-A2F4-3E41-6C7F-9957603A448E}"/>
                    </a:ext>
                  </a:extLst>
                </p:cNvPr>
                <p:cNvSpPr/>
                <p:nvPr/>
              </p:nvSpPr>
              <p:spPr>
                <a:xfrm rot="3456922">
                  <a:off x="5136301" y="3970798"/>
                  <a:ext cx="1920699" cy="1241144"/>
                </a:xfrm>
                <a:custGeom>
                  <a:avLst/>
                  <a:gdLst>
                    <a:gd name="connsiteX0" fmla="*/ 1 w 1920699"/>
                    <a:gd name="connsiteY0" fmla="*/ 10878 h 1241144"/>
                    <a:gd name="connsiteX1" fmla="*/ 23365 w 1920699"/>
                    <a:gd name="connsiteY1" fmla="*/ 0 h 1241144"/>
                    <a:gd name="connsiteX2" fmla="*/ 1920699 w 1920699"/>
                    <a:gd name="connsiteY2" fmla="*/ 1203371 h 1241144"/>
                    <a:gd name="connsiteX3" fmla="*/ 1894895 w 1920699"/>
                    <a:gd name="connsiteY3" fmla="*/ 1241144 h 1241144"/>
                    <a:gd name="connsiteX4" fmla="*/ 0 w 1920699"/>
                    <a:gd name="connsiteY4" fmla="*/ 39320 h 1241144"/>
                    <a:gd name="connsiteX5" fmla="*/ 1 w 1920699"/>
                    <a:gd name="connsiteY5" fmla="*/ 10878 h 124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99" h="1241144">
                      <a:moveTo>
                        <a:pt x="1" y="10878"/>
                      </a:moveTo>
                      <a:lnTo>
                        <a:pt x="23365" y="0"/>
                      </a:lnTo>
                      <a:lnTo>
                        <a:pt x="1920699" y="1203371"/>
                      </a:lnTo>
                      <a:lnTo>
                        <a:pt x="1894895" y="1241144"/>
                      </a:lnTo>
                      <a:lnTo>
                        <a:pt x="0" y="39320"/>
                      </a:lnTo>
                      <a:lnTo>
                        <a:pt x="1" y="1087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9" name="Forma libre: forma 148">
                  <a:extLst>
                    <a:ext uri="{FF2B5EF4-FFF2-40B4-BE49-F238E27FC236}">
                      <a16:creationId xmlns:a16="http://schemas.microsoft.com/office/drawing/2014/main" id="{092B4ED1-BE2F-7CC9-0263-E1B25803F7CF}"/>
                    </a:ext>
                  </a:extLst>
                </p:cNvPr>
                <p:cNvSpPr/>
                <p:nvPr/>
              </p:nvSpPr>
              <p:spPr>
                <a:xfrm rot="3456922">
                  <a:off x="5907512" y="804818"/>
                  <a:ext cx="377679" cy="261783"/>
                </a:xfrm>
                <a:custGeom>
                  <a:avLst/>
                  <a:gdLst>
                    <a:gd name="connsiteX0" fmla="*/ 0 w 377679"/>
                    <a:gd name="connsiteY0" fmla="*/ 38608 h 261783"/>
                    <a:gd name="connsiteX1" fmla="*/ 24487 w 377679"/>
                    <a:gd name="connsiteY1" fmla="*/ 0 h 261783"/>
                    <a:gd name="connsiteX2" fmla="*/ 377679 w 377679"/>
                    <a:gd name="connsiteY2" fmla="*/ 224010 h 261783"/>
                    <a:gd name="connsiteX3" fmla="*/ 351876 w 377679"/>
                    <a:gd name="connsiteY3" fmla="*/ 261783 h 261783"/>
                    <a:gd name="connsiteX4" fmla="*/ 0 w 377679"/>
                    <a:gd name="connsiteY4" fmla="*/ 38608 h 26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79" h="261783">
                      <a:moveTo>
                        <a:pt x="0" y="38608"/>
                      </a:moveTo>
                      <a:lnTo>
                        <a:pt x="24487" y="0"/>
                      </a:lnTo>
                      <a:lnTo>
                        <a:pt x="377679" y="224010"/>
                      </a:lnTo>
                      <a:lnTo>
                        <a:pt x="351876" y="261783"/>
                      </a:lnTo>
                      <a:lnTo>
                        <a:pt x="0" y="38608"/>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6" name="Forma libre: forma 145">
                  <a:extLst>
                    <a:ext uri="{FF2B5EF4-FFF2-40B4-BE49-F238E27FC236}">
                      <a16:creationId xmlns:a16="http://schemas.microsoft.com/office/drawing/2014/main" id="{7624EA88-DEFD-2C28-F118-FCD87451A522}"/>
                    </a:ext>
                  </a:extLst>
                </p:cNvPr>
                <p:cNvSpPr/>
                <p:nvPr/>
              </p:nvSpPr>
              <p:spPr>
                <a:xfrm rot="3456922">
                  <a:off x="3944349" y="2052084"/>
                  <a:ext cx="246158" cy="147531"/>
                </a:xfrm>
                <a:custGeom>
                  <a:avLst/>
                  <a:gdLst>
                    <a:gd name="connsiteX0" fmla="*/ 0 w 246158"/>
                    <a:gd name="connsiteY0" fmla="*/ 106084 h 147531"/>
                    <a:gd name="connsiteX1" fmla="*/ 227862 w 246158"/>
                    <a:gd name="connsiteY1" fmla="*/ 0 h 147531"/>
                    <a:gd name="connsiteX2" fmla="*/ 241485 w 246158"/>
                    <a:gd name="connsiteY2" fmla="*/ 33136 h 147531"/>
                    <a:gd name="connsiteX3" fmla="*/ 246158 w 246158"/>
                    <a:gd name="connsiteY3" fmla="*/ 41912 h 147531"/>
                    <a:gd name="connsiteX4" fmla="*/ 19297 w 246158"/>
                    <a:gd name="connsiteY4" fmla="*/ 147531 h 147531"/>
                    <a:gd name="connsiteX5" fmla="*/ 0 w 246158"/>
                    <a:gd name="connsiteY5" fmla="*/ 106084 h 1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58" h="147531">
                      <a:moveTo>
                        <a:pt x="0" y="106084"/>
                      </a:moveTo>
                      <a:lnTo>
                        <a:pt x="227862" y="0"/>
                      </a:lnTo>
                      <a:lnTo>
                        <a:pt x="241485" y="33136"/>
                      </a:lnTo>
                      <a:lnTo>
                        <a:pt x="246158" y="41912"/>
                      </a:lnTo>
                      <a:lnTo>
                        <a:pt x="19297" y="147531"/>
                      </a:lnTo>
                      <a:lnTo>
                        <a:pt x="0" y="10608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5" name="Forma libre: forma 144">
                  <a:extLst>
                    <a:ext uri="{FF2B5EF4-FFF2-40B4-BE49-F238E27FC236}">
                      <a16:creationId xmlns:a16="http://schemas.microsoft.com/office/drawing/2014/main" id="{0FE2AF0F-B6F6-2D26-405D-0A479C6EAEBA}"/>
                    </a:ext>
                  </a:extLst>
                </p:cNvPr>
                <p:cNvSpPr/>
                <p:nvPr/>
              </p:nvSpPr>
              <p:spPr>
                <a:xfrm rot="3456922">
                  <a:off x="8070420" y="2078146"/>
                  <a:ext cx="45719" cy="165176"/>
                </a:xfrm>
                <a:custGeom>
                  <a:avLst/>
                  <a:gdLst>
                    <a:gd name="connsiteX0" fmla="*/ 0 w 45719"/>
                    <a:gd name="connsiteY0" fmla="*/ 0 h 165176"/>
                    <a:gd name="connsiteX1" fmla="*/ 45718 w 45719"/>
                    <a:gd name="connsiteY1" fmla="*/ 0 h 165176"/>
                    <a:gd name="connsiteX2" fmla="*/ 45719 w 45719"/>
                    <a:gd name="connsiteY2" fmla="*/ 165176 h 165176"/>
                    <a:gd name="connsiteX3" fmla="*/ 0 w 45719"/>
                    <a:gd name="connsiteY3" fmla="*/ 164579 h 165176"/>
                    <a:gd name="connsiteX4" fmla="*/ 0 w 45719"/>
                    <a:gd name="connsiteY4" fmla="*/ 0 h 1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165176">
                      <a:moveTo>
                        <a:pt x="0" y="0"/>
                      </a:moveTo>
                      <a:lnTo>
                        <a:pt x="45718" y="0"/>
                      </a:lnTo>
                      <a:lnTo>
                        <a:pt x="45719" y="165176"/>
                      </a:lnTo>
                      <a:lnTo>
                        <a:pt x="0" y="164579"/>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2" name="Forma libre: forma 141">
                  <a:extLst>
                    <a:ext uri="{FF2B5EF4-FFF2-40B4-BE49-F238E27FC236}">
                      <a16:creationId xmlns:a16="http://schemas.microsoft.com/office/drawing/2014/main" id="{1700AE79-395E-5AE9-D440-075B98E182E9}"/>
                    </a:ext>
                  </a:extLst>
                </p:cNvPr>
                <p:cNvSpPr/>
                <p:nvPr/>
              </p:nvSpPr>
              <p:spPr>
                <a:xfrm rot="3456922">
                  <a:off x="6065251" y="3381997"/>
                  <a:ext cx="25995" cy="28590"/>
                </a:xfrm>
                <a:custGeom>
                  <a:avLst/>
                  <a:gdLst>
                    <a:gd name="connsiteX0" fmla="*/ 0 w 25995"/>
                    <a:gd name="connsiteY0" fmla="*/ 12103 h 28590"/>
                    <a:gd name="connsiteX1" fmla="*/ 25995 w 25995"/>
                    <a:gd name="connsiteY1" fmla="*/ 0 h 28590"/>
                    <a:gd name="connsiteX2" fmla="*/ 25995 w 25995"/>
                    <a:gd name="connsiteY2" fmla="*/ 28590 h 28590"/>
                    <a:gd name="connsiteX3" fmla="*/ 0 w 25995"/>
                    <a:gd name="connsiteY3" fmla="*/ 12103 h 28590"/>
                  </a:gdLst>
                  <a:ahLst/>
                  <a:cxnLst>
                    <a:cxn ang="0">
                      <a:pos x="connsiteX0" y="connsiteY0"/>
                    </a:cxn>
                    <a:cxn ang="0">
                      <a:pos x="connsiteX1" y="connsiteY1"/>
                    </a:cxn>
                    <a:cxn ang="0">
                      <a:pos x="connsiteX2" y="connsiteY2"/>
                    </a:cxn>
                    <a:cxn ang="0">
                      <a:pos x="connsiteX3" y="connsiteY3"/>
                    </a:cxn>
                  </a:cxnLst>
                  <a:rect l="l" t="t" r="r" b="b"/>
                  <a:pathLst>
                    <a:path w="25995" h="28590">
                      <a:moveTo>
                        <a:pt x="0" y="12103"/>
                      </a:moveTo>
                      <a:lnTo>
                        <a:pt x="25995" y="0"/>
                      </a:lnTo>
                      <a:lnTo>
                        <a:pt x="25995" y="28590"/>
                      </a:lnTo>
                      <a:lnTo>
                        <a:pt x="0" y="1210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1" name="Forma libre: forma 140">
                  <a:extLst>
                    <a:ext uri="{FF2B5EF4-FFF2-40B4-BE49-F238E27FC236}">
                      <a16:creationId xmlns:a16="http://schemas.microsoft.com/office/drawing/2014/main" id="{33255D1A-C1E0-F76A-FA63-C01FCF13CC06}"/>
                    </a:ext>
                  </a:extLst>
                </p:cNvPr>
                <p:cNvSpPr/>
                <p:nvPr/>
              </p:nvSpPr>
              <p:spPr>
                <a:xfrm rot="3456922">
                  <a:off x="6102676" y="3389803"/>
                  <a:ext cx="23231" cy="25549"/>
                </a:xfrm>
                <a:custGeom>
                  <a:avLst/>
                  <a:gdLst>
                    <a:gd name="connsiteX0" fmla="*/ 1 w 23231"/>
                    <a:gd name="connsiteY0" fmla="*/ 0 h 25549"/>
                    <a:gd name="connsiteX1" fmla="*/ 23231 w 23231"/>
                    <a:gd name="connsiteY1" fmla="*/ 14734 h 25549"/>
                    <a:gd name="connsiteX2" fmla="*/ 0 w 23231"/>
                    <a:gd name="connsiteY2" fmla="*/ 25549 h 25549"/>
                    <a:gd name="connsiteX3" fmla="*/ 1 w 23231"/>
                    <a:gd name="connsiteY3" fmla="*/ 0 h 25549"/>
                  </a:gdLst>
                  <a:ahLst/>
                  <a:cxnLst>
                    <a:cxn ang="0">
                      <a:pos x="connsiteX0" y="connsiteY0"/>
                    </a:cxn>
                    <a:cxn ang="0">
                      <a:pos x="connsiteX1" y="connsiteY1"/>
                    </a:cxn>
                    <a:cxn ang="0">
                      <a:pos x="connsiteX2" y="connsiteY2"/>
                    </a:cxn>
                    <a:cxn ang="0">
                      <a:pos x="connsiteX3" y="connsiteY3"/>
                    </a:cxn>
                  </a:cxnLst>
                  <a:rect l="l" t="t" r="r" b="b"/>
                  <a:pathLst>
                    <a:path w="23231" h="25549">
                      <a:moveTo>
                        <a:pt x="1" y="0"/>
                      </a:moveTo>
                      <a:lnTo>
                        <a:pt x="23231" y="14734"/>
                      </a:lnTo>
                      <a:lnTo>
                        <a:pt x="0" y="25549"/>
                      </a:lnTo>
                      <a:lnTo>
                        <a:pt x="1"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0" name="Forma libre: forma 139">
                  <a:extLst>
                    <a:ext uri="{FF2B5EF4-FFF2-40B4-BE49-F238E27FC236}">
                      <a16:creationId xmlns:a16="http://schemas.microsoft.com/office/drawing/2014/main" id="{6733A8FA-0407-6375-DA95-0A139CC45513}"/>
                    </a:ext>
                  </a:extLst>
                </p:cNvPr>
                <p:cNvSpPr/>
                <p:nvPr/>
              </p:nvSpPr>
              <p:spPr>
                <a:xfrm rot="3456922">
                  <a:off x="6112035" y="3411581"/>
                  <a:ext cx="22489" cy="24733"/>
                </a:xfrm>
                <a:custGeom>
                  <a:avLst/>
                  <a:gdLst>
                    <a:gd name="connsiteX0" fmla="*/ 0 w 22489"/>
                    <a:gd name="connsiteY0" fmla="*/ 10470 h 24733"/>
                    <a:gd name="connsiteX1" fmla="*/ 22489 w 22489"/>
                    <a:gd name="connsiteY1" fmla="*/ 0 h 24733"/>
                    <a:gd name="connsiteX2" fmla="*/ 22488 w 22489"/>
                    <a:gd name="connsiteY2" fmla="*/ 24733 h 24733"/>
                    <a:gd name="connsiteX3" fmla="*/ 0 w 22489"/>
                    <a:gd name="connsiteY3" fmla="*/ 10470 h 24733"/>
                  </a:gdLst>
                  <a:ahLst/>
                  <a:cxnLst>
                    <a:cxn ang="0">
                      <a:pos x="connsiteX0" y="connsiteY0"/>
                    </a:cxn>
                    <a:cxn ang="0">
                      <a:pos x="connsiteX1" y="connsiteY1"/>
                    </a:cxn>
                    <a:cxn ang="0">
                      <a:pos x="connsiteX2" y="connsiteY2"/>
                    </a:cxn>
                    <a:cxn ang="0">
                      <a:pos x="connsiteX3" y="connsiteY3"/>
                    </a:cxn>
                  </a:cxnLst>
                  <a:rect l="l" t="t" r="r" b="b"/>
                  <a:pathLst>
                    <a:path w="22489" h="24733">
                      <a:moveTo>
                        <a:pt x="0" y="10470"/>
                      </a:moveTo>
                      <a:lnTo>
                        <a:pt x="22489" y="0"/>
                      </a:lnTo>
                      <a:lnTo>
                        <a:pt x="22488" y="24733"/>
                      </a:lnTo>
                      <a:lnTo>
                        <a:pt x="0" y="1047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9" name="Forma libre: forma 138">
                  <a:extLst>
                    <a:ext uri="{FF2B5EF4-FFF2-40B4-BE49-F238E27FC236}">
                      <a16:creationId xmlns:a16="http://schemas.microsoft.com/office/drawing/2014/main" id="{EDBEC9F7-9BFA-C4EB-8920-81625316C9B9}"/>
                    </a:ext>
                  </a:extLst>
                </p:cNvPr>
                <p:cNvSpPr/>
                <p:nvPr/>
              </p:nvSpPr>
              <p:spPr>
                <a:xfrm rot="3456922">
                  <a:off x="6059306" y="3418237"/>
                  <a:ext cx="19859" cy="21841"/>
                </a:xfrm>
                <a:custGeom>
                  <a:avLst/>
                  <a:gdLst>
                    <a:gd name="connsiteX0" fmla="*/ 0 w 19859"/>
                    <a:gd name="connsiteY0" fmla="*/ 0 h 21841"/>
                    <a:gd name="connsiteX1" fmla="*/ 19859 w 19859"/>
                    <a:gd name="connsiteY1" fmla="*/ 12595 h 21841"/>
                    <a:gd name="connsiteX2" fmla="*/ 0 w 19859"/>
                    <a:gd name="connsiteY2" fmla="*/ 21841 h 21841"/>
                    <a:gd name="connsiteX3" fmla="*/ 0 w 19859"/>
                    <a:gd name="connsiteY3" fmla="*/ 0 h 21841"/>
                  </a:gdLst>
                  <a:ahLst/>
                  <a:cxnLst>
                    <a:cxn ang="0">
                      <a:pos x="connsiteX0" y="connsiteY0"/>
                    </a:cxn>
                    <a:cxn ang="0">
                      <a:pos x="connsiteX1" y="connsiteY1"/>
                    </a:cxn>
                    <a:cxn ang="0">
                      <a:pos x="connsiteX2" y="connsiteY2"/>
                    </a:cxn>
                    <a:cxn ang="0">
                      <a:pos x="connsiteX3" y="connsiteY3"/>
                    </a:cxn>
                  </a:cxnLst>
                  <a:rect l="l" t="t" r="r" b="b"/>
                  <a:pathLst>
                    <a:path w="19859" h="21841">
                      <a:moveTo>
                        <a:pt x="0" y="0"/>
                      </a:moveTo>
                      <a:lnTo>
                        <a:pt x="19859" y="12595"/>
                      </a:lnTo>
                      <a:lnTo>
                        <a:pt x="0" y="2184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8" name="Forma libre: forma 137">
                  <a:extLst>
                    <a:ext uri="{FF2B5EF4-FFF2-40B4-BE49-F238E27FC236}">
                      <a16:creationId xmlns:a16="http://schemas.microsoft.com/office/drawing/2014/main" id="{DF750E7E-8AC1-1DBA-CA04-BD7AF470C891}"/>
                    </a:ext>
                  </a:extLst>
                </p:cNvPr>
                <p:cNvSpPr/>
                <p:nvPr/>
              </p:nvSpPr>
              <p:spPr>
                <a:xfrm rot="3456922">
                  <a:off x="6065293" y="3436307"/>
                  <a:ext cx="25861" cy="28442"/>
                </a:xfrm>
                <a:custGeom>
                  <a:avLst/>
                  <a:gdLst>
                    <a:gd name="connsiteX0" fmla="*/ 0 w 25861"/>
                    <a:gd name="connsiteY0" fmla="*/ 12040 h 28442"/>
                    <a:gd name="connsiteX1" fmla="*/ 25861 w 25861"/>
                    <a:gd name="connsiteY1" fmla="*/ 0 h 28442"/>
                    <a:gd name="connsiteX2" fmla="*/ 25860 w 25861"/>
                    <a:gd name="connsiteY2" fmla="*/ 28442 h 28442"/>
                    <a:gd name="connsiteX3" fmla="*/ 0 w 25861"/>
                    <a:gd name="connsiteY3" fmla="*/ 12040 h 28442"/>
                  </a:gdLst>
                  <a:ahLst/>
                  <a:cxnLst>
                    <a:cxn ang="0">
                      <a:pos x="connsiteX0" y="connsiteY0"/>
                    </a:cxn>
                    <a:cxn ang="0">
                      <a:pos x="connsiteX1" y="connsiteY1"/>
                    </a:cxn>
                    <a:cxn ang="0">
                      <a:pos x="connsiteX2" y="connsiteY2"/>
                    </a:cxn>
                    <a:cxn ang="0">
                      <a:pos x="connsiteX3" y="connsiteY3"/>
                    </a:cxn>
                  </a:cxnLst>
                  <a:rect l="l" t="t" r="r" b="b"/>
                  <a:pathLst>
                    <a:path w="25861" h="28442">
                      <a:moveTo>
                        <a:pt x="0" y="12040"/>
                      </a:moveTo>
                      <a:lnTo>
                        <a:pt x="25861" y="0"/>
                      </a:lnTo>
                      <a:lnTo>
                        <a:pt x="25860" y="28442"/>
                      </a:lnTo>
                      <a:lnTo>
                        <a:pt x="0" y="1204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7" name="Forma libre: forma 136">
                  <a:extLst>
                    <a:ext uri="{FF2B5EF4-FFF2-40B4-BE49-F238E27FC236}">
                      <a16:creationId xmlns:a16="http://schemas.microsoft.com/office/drawing/2014/main" id="{E82A6895-3EF4-31DF-09C3-E4C7C35E60DB}"/>
                    </a:ext>
                  </a:extLst>
                </p:cNvPr>
                <p:cNvSpPr/>
                <p:nvPr/>
              </p:nvSpPr>
              <p:spPr>
                <a:xfrm rot="3456922">
                  <a:off x="6102584" y="3443965"/>
                  <a:ext cx="23365" cy="25697"/>
                </a:xfrm>
                <a:custGeom>
                  <a:avLst/>
                  <a:gdLst>
                    <a:gd name="connsiteX0" fmla="*/ 0 w 23365"/>
                    <a:gd name="connsiteY0" fmla="*/ 0 h 25697"/>
                    <a:gd name="connsiteX1" fmla="*/ 23365 w 23365"/>
                    <a:gd name="connsiteY1" fmla="*/ 14819 h 25697"/>
                    <a:gd name="connsiteX2" fmla="*/ 1 w 23365"/>
                    <a:gd name="connsiteY2" fmla="*/ 25697 h 25697"/>
                    <a:gd name="connsiteX3" fmla="*/ 0 w 23365"/>
                    <a:gd name="connsiteY3" fmla="*/ 0 h 25697"/>
                  </a:gdLst>
                  <a:ahLst/>
                  <a:cxnLst>
                    <a:cxn ang="0">
                      <a:pos x="connsiteX0" y="connsiteY0"/>
                    </a:cxn>
                    <a:cxn ang="0">
                      <a:pos x="connsiteX1" y="connsiteY1"/>
                    </a:cxn>
                    <a:cxn ang="0">
                      <a:pos x="connsiteX2" y="connsiteY2"/>
                    </a:cxn>
                    <a:cxn ang="0">
                      <a:pos x="connsiteX3" y="connsiteY3"/>
                    </a:cxn>
                  </a:cxnLst>
                  <a:rect l="l" t="t" r="r" b="b"/>
                  <a:pathLst>
                    <a:path w="23365" h="25697">
                      <a:moveTo>
                        <a:pt x="0" y="0"/>
                      </a:moveTo>
                      <a:lnTo>
                        <a:pt x="23365" y="14819"/>
                      </a:lnTo>
                      <a:lnTo>
                        <a:pt x="1" y="25697"/>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nvGrpSpPr>
                <p:cNvPr id="157" name="Grupo 156">
                  <a:extLst>
                    <a:ext uri="{FF2B5EF4-FFF2-40B4-BE49-F238E27FC236}">
                      <a16:creationId xmlns:a16="http://schemas.microsoft.com/office/drawing/2014/main" id="{F40EC580-4650-BB23-C847-2CDD91927C7B}"/>
                    </a:ext>
                  </a:extLst>
                </p:cNvPr>
                <p:cNvGrpSpPr/>
                <p:nvPr/>
              </p:nvGrpSpPr>
              <p:grpSpPr>
                <a:xfrm>
                  <a:off x="3433691" y="1040235"/>
                  <a:ext cx="5322967" cy="4777295"/>
                  <a:chOff x="3433691" y="1040235"/>
                  <a:chExt cx="5322967" cy="4777295"/>
                </a:xfrm>
                <a:solidFill>
                  <a:schemeClr val="bg2">
                    <a:lumMod val="10000"/>
                  </a:schemeClr>
                </a:solidFill>
              </p:grpSpPr>
              <p:sp>
                <p:nvSpPr>
                  <p:cNvPr id="148" name="Forma libre: forma 147">
                    <a:extLst>
                      <a:ext uri="{FF2B5EF4-FFF2-40B4-BE49-F238E27FC236}">
                        <a16:creationId xmlns:a16="http://schemas.microsoft.com/office/drawing/2014/main" id="{74B948E8-139D-85F3-F3C0-8B54B0B69F9B}"/>
                      </a:ext>
                    </a:extLst>
                  </p:cNvPr>
                  <p:cNvSpPr/>
                  <p:nvPr/>
                </p:nvSpPr>
                <p:spPr>
                  <a:xfrm rot="3456922">
                    <a:off x="4463481" y="1298851"/>
                    <a:ext cx="2236155" cy="2146151"/>
                  </a:xfrm>
                  <a:custGeom>
                    <a:avLst/>
                    <a:gdLst>
                      <a:gd name="connsiteX0" fmla="*/ 338556 w 2236155"/>
                      <a:gd name="connsiteY0" fmla="*/ 7960 h 2146151"/>
                      <a:gd name="connsiteX1" fmla="*/ 343993 w 2236155"/>
                      <a:gd name="connsiteY1" fmla="*/ 0 h 2146151"/>
                      <a:gd name="connsiteX2" fmla="*/ 2236155 w 2236155"/>
                      <a:gd name="connsiteY2" fmla="*/ 1200091 h 2146151"/>
                      <a:gd name="connsiteX3" fmla="*/ 204087 w 2236155"/>
                      <a:gd name="connsiteY3" fmla="*/ 2146151 h 2146151"/>
                      <a:gd name="connsiteX4" fmla="*/ 131696 w 2236155"/>
                      <a:gd name="connsiteY4" fmla="*/ 1970075 h 2146151"/>
                      <a:gd name="connsiteX5" fmla="*/ 22139 w 2236155"/>
                      <a:gd name="connsiteY5" fmla="*/ 1520179 h 2146151"/>
                      <a:gd name="connsiteX6" fmla="*/ 338556 w 2236155"/>
                      <a:gd name="connsiteY6" fmla="*/ 7960 h 21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155" h="2146151">
                        <a:moveTo>
                          <a:pt x="338556" y="7960"/>
                        </a:moveTo>
                        <a:lnTo>
                          <a:pt x="343993" y="0"/>
                        </a:lnTo>
                        <a:lnTo>
                          <a:pt x="2236155" y="1200091"/>
                        </a:lnTo>
                        <a:lnTo>
                          <a:pt x="204087" y="2146151"/>
                        </a:lnTo>
                        <a:lnTo>
                          <a:pt x="131696" y="1970075"/>
                        </a:lnTo>
                        <a:cubicBezTo>
                          <a:pt x="81006" y="1826886"/>
                          <a:pt x="43910" y="1676485"/>
                          <a:pt x="22139" y="1520179"/>
                        </a:cubicBezTo>
                        <a:cubicBezTo>
                          <a:pt x="-54062" y="973107"/>
                          <a:pt x="70077" y="444326"/>
                          <a:pt x="338556" y="7960"/>
                        </a:cubicBezTo>
                        <a:close/>
                      </a:path>
                    </a:pathLst>
                  </a:custGeom>
                  <a:solidFill>
                    <a:srgbClr val="45B178"/>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7" name="Forma libre: forma 146">
                    <a:extLst>
                      <a:ext uri="{FF2B5EF4-FFF2-40B4-BE49-F238E27FC236}">
                        <a16:creationId xmlns:a16="http://schemas.microsoft.com/office/drawing/2014/main" id="{11FAF82E-43C0-CF07-4258-BD84F51C1703}"/>
                      </a:ext>
                    </a:extLst>
                  </p:cNvPr>
                  <p:cNvSpPr/>
                  <p:nvPr/>
                </p:nvSpPr>
                <p:spPr>
                  <a:xfrm rot="3456922">
                    <a:off x="5612698" y="865251"/>
                    <a:ext cx="1892355" cy="2242324"/>
                  </a:xfrm>
                  <a:custGeom>
                    <a:avLst/>
                    <a:gdLst>
                      <a:gd name="connsiteX0" fmla="*/ 0 w 1892355"/>
                      <a:gd name="connsiteY0" fmla="*/ 1042112 h 2242324"/>
                      <a:gd name="connsiteX1" fmla="*/ 92497 w 1892355"/>
                      <a:gd name="connsiteY1" fmla="*/ 906705 h 2242324"/>
                      <a:gd name="connsiteX2" fmla="*/ 1601119 w 1892355"/>
                      <a:gd name="connsiteY2" fmla="*/ 20555 h 2242324"/>
                      <a:gd name="connsiteX3" fmla="*/ 1834242 w 1892355"/>
                      <a:gd name="connsiteY3" fmla="*/ 0 h 2242324"/>
                      <a:gd name="connsiteX4" fmla="*/ 1892355 w 1892355"/>
                      <a:gd name="connsiteY4" fmla="*/ 759 h 2242324"/>
                      <a:gd name="connsiteX5" fmla="*/ 1892355 w 1892355"/>
                      <a:gd name="connsiteY5" fmla="*/ 2242324 h 2242324"/>
                      <a:gd name="connsiteX6" fmla="*/ 0 w 1892355"/>
                      <a:gd name="connsiteY6" fmla="*/ 1042112 h 2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355" h="2242324">
                        <a:moveTo>
                          <a:pt x="0" y="1042112"/>
                        </a:moveTo>
                        <a:lnTo>
                          <a:pt x="92497" y="906705"/>
                        </a:lnTo>
                        <a:cubicBezTo>
                          <a:pt x="445156" y="439906"/>
                          <a:pt x="975893" y="107641"/>
                          <a:pt x="1601119" y="20555"/>
                        </a:cubicBezTo>
                        <a:cubicBezTo>
                          <a:pt x="1679272" y="9669"/>
                          <a:pt x="1757052" y="2872"/>
                          <a:pt x="1834242" y="0"/>
                        </a:cubicBezTo>
                        <a:lnTo>
                          <a:pt x="1892355" y="759"/>
                        </a:lnTo>
                        <a:lnTo>
                          <a:pt x="1892355" y="2242324"/>
                        </a:lnTo>
                        <a:lnTo>
                          <a:pt x="0" y="1042112"/>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4" name="Forma libre: forma 143">
                    <a:extLst>
                      <a:ext uri="{FF2B5EF4-FFF2-40B4-BE49-F238E27FC236}">
                        <a16:creationId xmlns:a16="http://schemas.microsoft.com/office/drawing/2014/main" id="{DFC810D7-48D1-79B1-D616-69E65995EFEA}"/>
                      </a:ext>
                    </a:extLst>
                  </p:cNvPr>
                  <p:cNvSpPr/>
                  <p:nvPr/>
                </p:nvSpPr>
                <p:spPr>
                  <a:xfrm rot="3456922">
                    <a:off x="3538658" y="2042979"/>
                    <a:ext cx="2039767" cy="2249702"/>
                  </a:xfrm>
                  <a:custGeom>
                    <a:avLst/>
                    <a:gdLst>
                      <a:gd name="connsiteX0" fmla="*/ 0 w 2039767"/>
                      <a:gd name="connsiteY0" fmla="*/ 949644 h 2249702"/>
                      <a:gd name="connsiteX1" fmla="*/ 2039767 w 2039767"/>
                      <a:gd name="connsiteY1" fmla="*/ 0 h 2249702"/>
                      <a:gd name="connsiteX2" fmla="*/ 2039767 w 2039767"/>
                      <a:gd name="connsiteY2" fmla="*/ 2249702 h 2249702"/>
                      <a:gd name="connsiteX3" fmla="*/ 1916554 w 2039767"/>
                      <a:gd name="connsiteY3" fmla="*/ 2248094 h 2249702"/>
                      <a:gd name="connsiteX4" fmla="*/ 100438 w 2039767"/>
                      <a:gd name="connsiteY4" fmla="*/ 1138283 h 2249702"/>
                      <a:gd name="connsiteX5" fmla="*/ 0 w 2039767"/>
                      <a:gd name="connsiteY5" fmla="*/ 949644 h 22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767" h="2249702">
                        <a:moveTo>
                          <a:pt x="0" y="949644"/>
                        </a:moveTo>
                        <a:lnTo>
                          <a:pt x="2039767" y="0"/>
                        </a:lnTo>
                        <a:lnTo>
                          <a:pt x="2039767" y="2249702"/>
                        </a:lnTo>
                        <a:lnTo>
                          <a:pt x="1916554" y="2248094"/>
                        </a:lnTo>
                        <a:cubicBezTo>
                          <a:pt x="1158598" y="2199940"/>
                          <a:pt x="481192" y="1775583"/>
                          <a:pt x="100438" y="1138283"/>
                        </a:cubicBezTo>
                        <a:lnTo>
                          <a:pt x="0" y="94964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43" name="Forma libre: forma 142">
                    <a:extLst>
                      <a:ext uri="{FF2B5EF4-FFF2-40B4-BE49-F238E27FC236}">
                        <a16:creationId xmlns:a16="http://schemas.microsoft.com/office/drawing/2014/main" id="{BA7939E0-42A2-2D39-7E05-AE309BBF8FDE}"/>
                      </a:ext>
                    </a:extLst>
                  </p:cNvPr>
                  <p:cNvSpPr/>
                  <p:nvPr/>
                </p:nvSpPr>
                <p:spPr>
                  <a:xfrm rot="3456922">
                    <a:off x="6614101" y="2564242"/>
                    <a:ext cx="2039882" cy="2245232"/>
                  </a:xfrm>
                  <a:custGeom>
                    <a:avLst/>
                    <a:gdLst>
                      <a:gd name="connsiteX0" fmla="*/ 0 w 2039882"/>
                      <a:gd name="connsiteY0" fmla="*/ 0 h 2245232"/>
                      <a:gd name="connsiteX1" fmla="*/ 125755 w 2039882"/>
                      <a:gd name="connsiteY1" fmla="*/ 1641 h 2245232"/>
                      <a:gd name="connsiteX2" fmla="*/ 1941871 w 2039882"/>
                      <a:gd name="connsiteY2" fmla="*/ 1111452 h 2245232"/>
                      <a:gd name="connsiteX3" fmla="*/ 2039882 w 2039882"/>
                      <a:gd name="connsiteY3" fmla="*/ 1295533 h 2245232"/>
                      <a:gd name="connsiteX4" fmla="*/ 0 w 2039882"/>
                      <a:gd name="connsiteY4" fmla="*/ 2245232 h 2245232"/>
                      <a:gd name="connsiteX5" fmla="*/ 0 w 2039882"/>
                      <a:gd name="connsiteY5" fmla="*/ 0 h 224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882" h="2245232">
                        <a:moveTo>
                          <a:pt x="0" y="0"/>
                        </a:moveTo>
                        <a:lnTo>
                          <a:pt x="125755" y="1641"/>
                        </a:lnTo>
                        <a:cubicBezTo>
                          <a:pt x="883711" y="49795"/>
                          <a:pt x="1561117" y="474152"/>
                          <a:pt x="1941871" y="1111452"/>
                        </a:cubicBezTo>
                        <a:lnTo>
                          <a:pt x="2039882" y="1295533"/>
                        </a:lnTo>
                        <a:lnTo>
                          <a:pt x="0" y="2245232"/>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6" name="Forma libre: forma 135">
                    <a:extLst>
                      <a:ext uri="{FF2B5EF4-FFF2-40B4-BE49-F238E27FC236}">
                        <a16:creationId xmlns:a16="http://schemas.microsoft.com/office/drawing/2014/main" id="{CA463AC5-9F09-1166-14C7-08C88C4F2D71}"/>
                      </a:ext>
                    </a:extLst>
                  </p:cNvPr>
                  <p:cNvSpPr/>
                  <p:nvPr/>
                </p:nvSpPr>
                <p:spPr>
                  <a:xfrm rot="3456922">
                    <a:off x="5490407" y="3407149"/>
                    <a:ext cx="2241328" cy="2150925"/>
                  </a:xfrm>
                  <a:custGeom>
                    <a:avLst/>
                    <a:gdLst>
                      <a:gd name="connsiteX0" fmla="*/ 0 w 2241328"/>
                      <a:gd name="connsiteY0" fmla="*/ 947554 h 2150925"/>
                      <a:gd name="connsiteX1" fmla="*/ 2035279 w 2241328"/>
                      <a:gd name="connsiteY1" fmla="*/ 0 h 2150925"/>
                      <a:gd name="connsiteX2" fmla="*/ 2109633 w 2241328"/>
                      <a:gd name="connsiteY2" fmla="*/ 180849 h 2150925"/>
                      <a:gd name="connsiteX3" fmla="*/ 2219190 w 2241328"/>
                      <a:gd name="connsiteY3" fmla="*/ 630745 h 2150925"/>
                      <a:gd name="connsiteX4" fmla="*/ 1902772 w 2241328"/>
                      <a:gd name="connsiteY4" fmla="*/ 2142963 h 2150925"/>
                      <a:gd name="connsiteX5" fmla="*/ 1897334 w 2241328"/>
                      <a:gd name="connsiteY5" fmla="*/ 2150925 h 2150925"/>
                      <a:gd name="connsiteX6" fmla="*/ 0 w 2241328"/>
                      <a:gd name="connsiteY6" fmla="*/ 947554 h 21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328" h="2150925">
                        <a:moveTo>
                          <a:pt x="0" y="947554"/>
                        </a:moveTo>
                        <a:lnTo>
                          <a:pt x="2035279" y="0"/>
                        </a:lnTo>
                        <a:lnTo>
                          <a:pt x="2109633" y="180849"/>
                        </a:lnTo>
                        <a:cubicBezTo>
                          <a:pt x="2160323" y="324038"/>
                          <a:pt x="2197418" y="474439"/>
                          <a:pt x="2219190" y="630745"/>
                        </a:cubicBezTo>
                        <a:cubicBezTo>
                          <a:pt x="2295390" y="1177817"/>
                          <a:pt x="2171251" y="1706598"/>
                          <a:pt x="1902772" y="2142963"/>
                        </a:cubicBezTo>
                        <a:lnTo>
                          <a:pt x="1897334" y="2150925"/>
                        </a:lnTo>
                        <a:lnTo>
                          <a:pt x="0" y="947554"/>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5" name="Forma libre: forma 134">
                    <a:extLst>
                      <a:ext uri="{FF2B5EF4-FFF2-40B4-BE49-F238E27FC236}">
                        <a16:creationId xmlns:a16="http://schemas.microsoft.com/office/drawing/2014/main" id="{AFA15F6A-6BAE-7000-4B58-35C57D0831F7}"/>
                      </a:ext>
                    </a:extLst>
                  </p:cNvPr>
                  <p:cNvSpPr/>
                  <p:nvPr/>
                </p:nvSpPr>
                <p:spPr>
                  <a:xfrm rot="3456922">
                    <a:off x="4685676" y="3748115"/>
                    <a:ext cx="1894895" cy="2243935"/>
                  </a:xfrm>
                  <a:custGeom>
                    <a:avLst/>
                    <a:gdLst>
                      <a:gd name="connsiteX0" fmla="*/ 0 w 1894895"/>
                      <a:gd name="connsiteY0" fmla="*/ 0 h 2243935"/>
                      <a:gd name="connsiteX1" fmla="*/ 1894895 w 1894895"/>
                      <a:gd name="connsiteY1" fmla="*/ 1201824 h 2243935"/>
                      <a:gd name="connsiteX2" fmla="*/ 1802401 w 1894895"/>
                      <a:gd name="connsiteY2" fmla="*/ 1337230 h 2243935"/>
                      <a:gd name="connsiteX3" fmla="*/ 293779 w 1894895"/>
                      <a:gd name="connsiteY3" fmla="*/ 2223380 h 2243935"/>
                      <a:gd name="connsiteX4" fmla="*/ 60655 w 1894895"/>
                      <a:gd name="connsiteY4" fmla="*/ 2243935 h 2243935"/>
                      <a:gd name="connsiteX5" fmla="*/ 0 w 1894895"/>
                      <a:gd name="connsiteY5" fmla="*/ 2243143 h 2243935"/>
                      <a:gd name="connsiteX6" fmla="*/ 0 w 1894895"/>
                      <a:gd name="connsiteY6" fmla="*/ 0 h 22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895" h="2243935">
                        <a:moveTo>
                          <a:pt x="0" y="0"/>
                        </a:moveTo>
                        <a:lnTo>
                          <a:pt x="1894895" y="1201824"/>
                        </a:lnTo>
                        <a:lnTo>
                          <a:pt x="1802401" y="1337230"/>
                        </a:lnTo>
                        <a:cubicBezTo>
                          <a:pt x="1449741" y="1804029"/>
                          <a:pt x="919005" y="2136294"/>
                          <a:pt x="293779" y="2223380"/>
                        </a:cubicBezTo>
                        <a:cubicBezTo>
                          <a:pt x="215625" y="2234265"/>
                          <a:pt x="137846" y="2241063"/>
                          <a:pt x="60655" y="2243935"/>
                        </a:cubicBezTo>
                        <a:lnTo>
                          <a:pt x="0" y="2243143"/>
                        </a:lnTo>
                        <a:lnTo>
                          <a:pt x="0" y="0"/>
                        </a:lnTo>
                        <a:close/>
                      </a:path>
                    </a:pathLst>
                  </a:custGeom>
                  <a:solidFill>
                    <a:srgbClr val="E7E6E6"/>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134" name="Forma libre: forma 133">
                  <a:extLst>
                    <a:ext uri="{FF2B5EF4-FFF2-40B4-BE49-F238E27FC236}">
                      <a16:creationId xmlns:a16="http://schemas.microsoft.com/office/drawing/2014/main" id="{D02401FB-C2A4-A319-E093-83C374C05A6C}"/>
                    </a:ext>
                  </a:extLst>
                </p:cNvPr>
                <p:cNvSpPr/>
                <p:nvPr/>
              </p:nvSpPr>
              <p:spPr>
                <a:xfrm rot="3456922">
                  <a:off x="3892312" y="4512309"/>
                  <a:ext cx="45720" cy="596721"/>
                </a:xfrm>
                <a:custGeom>
                  <a:avLst/>
                  <a:gdLst>
                    <a:gd name="connsiteX0" fmla="*/ 0 w 45720"/>
                    <a:gd name="connsiteY0" fmla="*/ 0 h 596721"/>
                    <a:gd name="connsiteX1" fmla="*/ 45719 w 45720"/>
                    <a:gd name="connsiteY1" fmla="*/ 597 h 596721"/>
                    <a:gd name="connsiteX2" fmla="*/ 45720 w 45720"/>
                    <a:gd name="connsiteY2" fmla="*/ 596721 h 596721"/>
                    <a:gd name="connsiteX3" fmla="*/ 0 w 45720"/>
                    <a:gd name="connsiteY3" fmla="*/ 596721 h 596721"/>
                    <a:gd name="connsiteX4" fmla="*/ 0 w 45720"/>
                    <a:gd name="connsiteY4" fmla="*/ 0 h 59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596721">
                      <a:moveTo>
                        <a:pt x="0" y="0"/>
                      </a:moveTo>
                      <a:lnTo>
                        <a:pt x="45719" y="597"/>
                      </a:lnTo>
                      <a:lnTo>
                        <a:pt x="45720" y="596721"/>
                      </a:lnTo>
                      <a:lnTo>
                        <a:pt x="0" y="596721"/>
                      </a:lnTo>
                      <a:lnTo>
                        <a:pt x="0" y="0"/>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3" name="Forma libre: forma 132">
                  <a:extLst>
                    <a:ext uri="{FF2B5EF4-FFF2-40B4-BE49-F238E27FC236}">
                      <a16:creationId xmlns:a16="http://schemas.microsoft.com/office/drawing/2014/main" id="{86CC8BB9-2454-8A93-C135-29774A37912C}"/>
                    </a:ext>
                  </a:extLst>
                </p:cNvPr>
                <p:cNvSpPr/>
                <p:nvPr/>
              </p:nvSpPr>
              <p:spPr>
                <a:xfrm rot="3456922">
                  <a:off x="7995857" y="4668991"/>
                  <a:ext cx="478447" cy="255461"/>
                </a:xfrm>
                <a:custGeom>
                  <a:avLst/>
                  <a:gdLst>
                    <a:gd name="connsiteX0" fmla="*/ 0 w 478447"/>
                    <a:gd name="connsiteY0" fmla="*/ 213764 h 255461"/>
                    <a:gd name="connsiteX1" fmla="*/ 459151 w 478447"/>
                    <a:gd name="connsiteY1" fmla="*/ 0 h 255461"/>
                    <a:gd name="connsiteX2" fmla="*/ 478447 w 478447"/>
                    <a:gd name="connsiteY2" fmla="*/ 41447 h 255461"/>
                    <a:gd name="connsiteX3" fmla="*/ 18761 w 478447"/>
                    <a:gd name="connsiteY3" fmla="*/ 255461 h 255461"/>
                    <a:gd name="connsiteX4" fmla="*/ 7099 w 478447"/>
                    <a:gd name="connsiteY4" fmla="*/ 227097 h 255461"/>
                    <a:gd name="connsiteX5" fmla="*/ 0 w 478447"/>
                    <a:gd name="connsiteY5" fmla="*/ 213764 h 2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47" h="255461">
                      <a:moveTo>
                        <a:pt x="0" y="213764"/>
                      </a:moveTo>
                      <a:lnTo>
                        <a:pt x="459151" y="0"/>
                      </a:lnTo>
                      <a:lnTo>
                        <a:pt x="478447" y="41447"/>
                      </a:lnTo>
                      <a:lnTo>
                        <a:pt x="18761" y="255461"/>
                      </a:lnTo>
                      <a:lnTo>
                        <a:pt x="7099" y="227097"/>
                      </a:lnTo>
                      <a:lnTo>
                        <a:pt x="0" y="213764"/>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sp>
              <p:nvSpPr>
                <p:cNvPr id="132" name="Forma libre: forma 131">
                  <a:extLst>
                    <a:ext uri="{FF2B5EF4-FFF2-40B4-BE49-F238E27FC236}">
                      <a16:creationId xmlns:a16="http://schemas.microsoft.com/office/drawing/2014/main" id="{8804F7D8-89EF-0075-85FA-CAA38CEFC4A3}"/>
                    </a:ext>
                  </a:extLst>
                </p:cNvPr>
                <p:cNvSpPr/>
                <p:nvPr/>
              </p:nvSpPr>
              <p:spPr>
                <a:xfrm rot="3456922">
                  <a:off x="5938823" y="5773791"/>
                  <a:ext cx="313646" cy="221171"/>
                </a:xfrm>
                <a:custGeom>
                  <a:avLst/>
                  <a:gdLst>
                    <a:gd name="connsiteX0" fmla="*/ 0 w 313646"/>
                    <a:gd name="connsiteY0" fmla="*/ 37773 h 221171"/>
                    <a:gd name="connsiteX1" fmla="*/ 25804 w 313646"/>
                    <a:gd name="connsiteY1" fmla="*/ 0 h 221171"/>
                    <a:gd name="connsiteX2" fmla="*/ 313646 w 313646"/>
                    <a:gd name="connsiteY2" fmla="*/ 182562 h 221171"/>
                    <a:gd name="connsiteX3" fmla="*/ 289159 w 313646"/>
                    <a:gd name="connsiteY3" fmla="*/ 221171 h 221171"/>
                    <a:gd name="connsiteX4" fmla="*/ 0 w 313646"/>
                    <a:gd name="connsiteY4" fmla="*/ 37773 h 22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46" h="221171">
                      <a:moveTo>
                        <a:pt x="0" y="37773"/>
                      </a:moveTo>
                      <a:lnTo>
                        <a:pt x="25804" y="0"/>
                      </a:lnTo>
                      <a:lnTo>
                        <a:pt x="313646" y="182562"/>
                      </a:lnTo>
                      <a:lnTo>
                        <a:pt x="289159" y="221171"/>
                      </a:lnTo>
                      <a:lnTo>
                        <a:pt x="0" y="37773"/>
                      </a:lnTo>
                      <a:close/>
                    </a:path>
                  </a:pathLst>
                </a:custGeom>
                <a:solidFill>
                  <a:schemeClr val="bg1"/>
                </a:solidFill>
              </p:spPr>
              <p:txBody>
                <a:bodyPr wrap="square" rtlCol="0" anchor="ctr">
                  <a:noAutofit/>
                </a:bodyPr>
                <a:lstStyle/>
                <a:p>
                  <a:pPr algn="l">
                    <a:spcBef>
                      <a:spcPts val="600"/>
                    </a:spcBef>
                    <a:spcAft>
                      <a:spcPts val="600"/>
                    </a:spcAft>
                  </a:pPr>
                  <a:endParaRPr lang="en-US" sz="1200" dirty="0" err="1">
                    <a:solidFill>
                      <a:srgbClr val="616465"/>
                    </a:solidFill>
                    <a:latin typeface="Helvetica Neue LT Std 55 Roman"/>
                  </a:endParaRPr>
                </a:p>
              </p:txBody>
            </p:sp>
          </p:grpSp>
          <p:pic>
            <p:nvPicPr>
              <p:cNvPr id="159" name="Gráfico 158" descr="Pasos de baile con relleno sólido">
                <a:extLst>
                  <a:ext uri="{FF2B5EF4-FFF2-40B4-BE49-F238E27FC236}">
                    <a16:creationId xmlns:a16="http://schemas.microsoft.com/office/drawing/2014/main" id="{9FD101AB-3070-8875-CA4D-1FE051780D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213120" y="3194105"/>
                <a:ext cx="669661" cy="669661"/>
              </a:xfrm>
              <a:prstGeom prst="rect">
                <a:avLst/>
              </a:prstGeom>
            </p:spPr>
          </p:pic>
          <p:pic>
            <p:nvPicPr>
              <p:cNvPr id="160" name="Gráfico 159" descr="Jerarquía con relleno sólido">
                <a:extLst>
                  <a:ext uri="{FF2B5EF4-FFF2-40B4-BE49-F238E27FC236}">
                    <a16:creationId xmlns:a16="http://schemas.microsoft.com/office/drawing/2014/main" id="{F3F97F00-1CDD-B3ED-7288-78F8A7D070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258079">
                <a:off x="2102992" y="1673800"/>
                <a:ext cx="669661" cy="669661"/>
              </a:xfrm>
              <a:prstGeom prst="rect">
                <a:avLst/>
              </a:prstGeom>
            </p:spPr>
          </p:pic>
          <p:pic>
            <p:nvPicPr>
              <p:cNvPr id="161" name="Gráfico 160" descr="Notas adhesivas  con relleno sólido">
                <a:extLst>
                  <a:ext uri="{FF2B5EF4-FFF2-40B4-BE49-F238E27FC236}">
                    <a16:creationId xmlns:a16="http://schemas.microsoft.com/office/drawing/2014/main" id="{81D73BB7-CCEC-21C6-EB05-E0AB18372C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7891" y="3213147"/>
                <a:ext cx="669662" cy="669662"/>
              </a:xfrm>
              <a:prstGeom prst="rect">
                <a:avLst/>
              </a:prstGeom>
            </p:spPr>
          </p:pic>
          <p:pic>
            <p:nvPicPr>
              <p:cNvPr id="162" name="Gráfico 161" descr="Diana con relleno sólido">
                <a:extLst>
                  <a:ext uri="{FF2B5EF4-FFF2-40B4-BE49-F238E27FC236}">
                    <a16:creationId xmlns:a16="http://schemas.microsoft.com/office/drawing/2014/main" id="{1544E378-5CFF-CCC0-D19A-165F4A7647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3423201">
                <a:off x="3793450" y="4710867"/>
                <a:ext cx="669661" cy="669661"/>
              </a:xfrm>
              <a:prstGeom prst="rect">
                <a:avLst/>
              </a:prstGeom>
            </p:spPr>
          </p:pic>
          <p:pic>
            <p:nvPicPr>
              <p:cNvPr id="163" name="Gráfico 162" descr="Signo de interrogación con relleno sólido">
                <a:extLst>
                  <a:ext uri="{FF2B5EF4-FFF2-40B4-BE49-F238E27FC236}">
                    <a16:creationId xmlns:a16="http://schemas.microsoft.com/office/drawing/2014/main" id="{B4ACC497-0E1D-6E97-6AF3-6948B27072D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7336161">
                <a:off x="2116401" y="4669289"/>
                <a:ext cx="669661" cy="669661"/>
              </a:xfrm>
              <a:prstGeom prst="rect">
                <a:avLst/>
              </a:prstGeom>
            </p:spPr>
          </p:pic>
          <p:pic>
            <p:nvPicPr>
              <p:cNvPr id="165" name="Gráfico 164" descr="Hucha con relleno sólido">
                <a:extLst>
                  <a:ext uri="{FF2B5EF4-FFF2-40B4-BE49-F238E27FC236}">
                    <a16:creationId xmlns:a16="http://schemas.microsoft.com/office/drawing/2014/main" id="{DD76980D-1B4A-487C-E64D-24C8EEEE6C9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172709">
                <a:off x="3806665" y="1641074"/>
                <a:ext cx="669661" cy="669661"/>
              </a:xfrm>
              <a:prstGeom prst="rect">
                <a:avLst/>
              </a:prstGeom>
            </p:spPr>
          </p:pic>
        </p:grpSp>
        <p:sp>
          <p:nvSpPr>
            <p:cNvPr id="171" name="Elipse 170">
              <a:extLst>
                <a:ext uri="{FF2B5EF4-FFF2-40B4-BE49-F238E27FC236}">
                  <a16:creationId xmlns:a16="http://schemas.microsoft.com/office/drawing/2014/main" id="{F8191A58-35F1-DDA6-00CD-99425F4B26CD}"/>
                </a:ext>
              </a:extLst>
            </p:cNvPr>
            <p:cNvSpPr/>
            <p:nvPr/>
          </p:nvSpPr>
          <p:spPr>
            <a:xfrm>
              <a:off x="2168674" y="2538795"/>
              <a:ext cx="2340000" cy="2340000"/>
            </a:xfrm>
            <a:prstGeom prst="ellipse">
              <a:avLst/>
            </a:prstGeom>
            <a:solidFill>
              <a:schemeClr val="bg1"/>
            </a:solidFill>
          </p:spPr>
          <p:txBody>
            <a:bodyPr rtlCol="0" anchor="ctr">
              <a:spAutoFit/>
            </a:bodyPr>
            <a:lstStyle/>
            <a:p>
              <a:pPr algn="l">
                <a:spcBef>
                  <a:spcPts val="600"/>
                </a:spcBef>
                <a:spcAft>
                  <a:spcPts val="600"/>
                </a:spcAft>
              </a:pPr>
              <a:endParaRPr lang="en-US" sz="1200" dirty="0" err="1">
                <a:solidFill>
                  <a:srgbClr val="616465"/>
                </a:solidFill>
                <a:latin typeface="Helvetica Neue LT Std 55 Roman"/>
              </a:endParaRPr>
            </a:p>
          </p:txBody>
        </p:sp>
      </p:grpSp>
      <p:sp>
        <p:nvSpPr>
          <p:cNvPr id="6" name="Título 1">
            <a:extLst>
              <a:ext uri="{FF2B5EF4-FFF2-40B4-BE49-F238E27FC236}">
                <a16:creationId xmlns:a16="http://schemas.microsoft.com/office/drawing/2014/main" id="{4F80A8BA-7631-9D78-523C-BDA1B4CD8057}"/>
              </a:ext>
            </a:extLst>
          </p:cNvPr>
          <p:cNvSpPr>
            <a:spLocks noGrp="1"/>
          </p:cNvSpPr>
          <p:nvPr>
            <p:ph type="title"/>
          </p:nvPr>
        </p:nvSpPr>
        <p:spPr>
          <a:xfrm>
            <a:off x="9408476" y="1463637"/>
            <a:ext cx="2078746" cy="612535"/>
          </a:xfrm>
        </p:spPr>
        <p:txBody>
          <a:bodyPr>
            <a:noAutofit/>
          </a:bodyPr>
          <a:lstStyle/>
          <a:p>
            <a:pPr algn="r"/>
            <a:r>
              <a:rPr lang="es-ES" sz="3600" b="1" dirty="0">
                <a:solidFill>
                  <a:schemeClr val="bg1"/>
                </a:solidFill>
                <a:latin typeface="&amp;quot"/>
                <a:ea typeface="+mn-ea"/>
                <a:cs typeface="+mn-cs"/>
              </a:rPr>
              <a:t>Objetivo</a:t>
            </a:r>
          </a:p>
        </p:txBody>
      </p:sp>
      <p:sp>
        <p:nvSpPr>
          <p:cNvPr id="7" name="CuadroTexto 6">
            <a:extLst>
              <a:ext uri="{FF2B5EF4-FFF2-40B4-BE49-F238E27FC236}">
                <a16:creationId xmlns:a16="http://schemas.microsoft.com/office/drawing/2014/main" id="{A0F237A5-5559-D4C3-0F6A-C8E634B4B952}"/>
              </a:ext>
            </a:extLst>
          </p:cNvPr>
          <p:cNvSpPr txBox="1"/>
          <p:nvPr/>
        </p:nvSpPr>
        <p:spPr>
          <a:xfrm>
            <a:off x="8803658" y="2905339"/>
            <a:ext cx="2709311" cy="2721074"/>
          </a:xfrm>
          <a:prstGeom prst="rect">
            <a:avLst/>
          </a:prstGeom>
          <a:noFill/>
        </p:spPr>
        <p:txBody>
          <a:bodyPr wrap="square">
            <a:noAutofit/>
          </a:bodyPr>
          <a:lstStyle/>
          <a:p>
            <a:pPr marL="77787" algn="r" fontAlgn="base">
              <a:lnSpc>
                <a:spcPct val="90000"/>
              </a:lnSpc>
              <a:spcBef>
                <a:spcPct val="0"/>
              </a:spcBef>
              <a:spcAft>
                <a:spcPts val="600"/>
              </a:spcAft>
              <a:buClr>
                <a:srgbClr val="0070C0"/>
              </a:buClr>
              <a:buSzPct val="100000"/>
              <a:defRPr/>
            </a:pPr>
            <a:r>
              <a:rPr lang="es-ES" sz="2000" dirty="0">
                <a:solidFill>
                  <a:schemeClr val="bg1">
                    <a:lumMod val="95000"/>
                  </a:schemeClr>
                </a:solidFill>
                <a:latin typeface="&amp;quot"/>
              </a:rPr>
              <a:t>Generar un ecosistema de organizaciones en España que identifiquen y nos preparen para los retos tecnológicos asociados al diseño y construcción de reactores modulares</a:t>
            </a:r>
          </a:p>
          <a:p>
            <a:pPr marL="263525" indent="-185738" algn="r" fontAlgn="base">
              <a:lnSpc>
                <a:spcPct val="130000"/>
              </a:lnSpc>
              <a:spcBef>
                <a:spcPts val="600"/>
              </a:spcBef>
              <a:spcAft>
                <a:spcPts val="600"/>
              </a:spcAft>
              <a:buClr>
                <a:srgbClr val="0070C0"/>
              </a:buClr>
              <a:buSzPct val="100000"/>
              <a:buFont typeface="Wingdings" panose="05000000000000000000" pitchFamily="2" charset="2"/>
              <a:buChar char="§"/>
              <a:defRPr/>
            </a:pPr>
            <a:endParaRPr lang="es-ES" sz="2000" dirty="0">
              <a:solidFill>
                <a:schemeClr val="bg1">
                  <a:lumMod val="95000"/>
                </a:schemeClr>
              </a:solidFill>
              <a:latin typeface="Candara Light" panose="020E0502030303020204" pitchFamily="34" charset="0"/>
            </a:endParaRPr>
          </a:p>
        </p:txBody>
      </p:sp>
      <p:sp>
        <p:nvSpPr>
          <p:cNvPr id="12" name="Título 1">
            <a:extLst>
              <a:ext uri="{FF2B5EF4-FFF2-40B4-BE49-F238E27FC236}">
                <a16:creationId xmlns:a16="http://schemas.microsoft.com/office/drawing/2014/main" id="{5CEBC5FE-C54B-88F5-BCEE-DC2DB7A9C1EA}"/>
              </a:ext>
            </a:extLst>
          </p:cNvPr>
          <p:cNvSpPr txBox="1">
            <a:spLocks/>
          </p:cNvSpPr>
          <p:nvPr/>
        </p:nvSpPr>
        <p:spPr>
          <a:xfrm>
            <a:off x="10447037" y="2306236"/>
            <a:ext cx="1026251" cy="108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8800" b="1" dirty="0">
                <a:solidFill>
                  <a:schemeClr val="bg1"/>
                </a:solidFill>
                <a:latin typeface="&amp;quot"/>
                <a:ea typeface="+mn-ea"/>
                <a:cs typeface="+mn-cs"/>
              </a:rPr>
              <a:t>“</a:t>
            </a:r>
          </a:p>
        </p:txBody>
      </p:sp>
    </p:spTree>
    <p:extLst>
      <p:ext uri="{BB962C8B-B14F-4D97-AF65-F5344CB8AC3E}">
        <p14:creationId xmlns:p14="http://schemas.microsoft.com/office/powerpoint/2010/main" val="1601194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16465"/>
      </a:hlink>
      <a:folHlink>
        <a:srgbClr val="61646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lgn="l">
          <a:spcBef>
            <a:spcPts val="600"/>
          </a:spcBef>
          <a:spcAft>
            <a:spcPts val="600"/>
          </a:spcAft>
          <a:defRPr sz="1200" dirty="0" err="1" smtClean="0">
            <a:solidFill>
              <a:srgbClr val="616465"/>
            </a:solidFill>
            <a:latin typeface="Helvetica Neue LT Std 55 Roman"/>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56692</TotalTime>
  <Words>585</Words>
  <Application>Microsoft Office PowerPoint</Application>
  <PresentationFormat>Panorámica</PresentationFormat>
  <Paragraphs>85</Paragraphs>
  <Slides>16</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Arial</vt:lpstr>
      <vt:lpstr>Candara Light</vt:lpstr>
      <vt:lpstr>Abadi</vt:lpstr>
      <vt:lpstr>&amp;quot</vt:lpstr>
      <vt:lpstr>Calibri</vt:lpstr>
      <vt:lpstr>Calibri Light</vt:lpstr>
      <vt:lpstr>Abadi Extra Light</vt:lpstr>
      <vt:lpstr>Arimo</vt:lpstr>
      <vt:lpstr>Helvetica Neue LT Std 55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 qué un grupo SMR?</vt:lpstr>
      <vt:lpstr>Objetivo</vt:lpstr>
      <vt:lpstr>Propuesta de actividades </vt:lpstr>
      <vt:lpstr>Beneficios para el sector</vt:lpstr>
      <vt:lpstr>Presentación de PowerPoint</vt:lpstr>
      <vt:lpstr>Próximos pasos</vt:lpstr>
      <vt:lpstr>Presentación de PowerPoint</vt:lpstr>
      <vt:lpstr>Próximos pasos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Xavier Jardí Cuerda</dc:creator>
  <cp:lastModifiedBy>Xavier Jardí Cuerda</cp:lastModifiedBy>
  <cp:revision>704</cp:revision>
  <cp:lastPrinted>2022-02-17T15:38:57Z</cp:lastPrinted>
  <dcterms:created xsi:type="dcterms:W3CDTF">2020-06-26T09:55:46Z</dcterms:created>
  <dcterms:modified xsi:type="dcterms:W3CDTF">2023-10-17T16:48:36Z</dcterms:modified>
</cp:coreProperties>
</file>